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6"/>
  </p:notesMasterIdLst>
  <p:handoutMasterIdLst>
    <p:handoutMasterId r:id="rId17"/>
  </p:handoutMasterIdLst>
  <p:sldIdLst>
    <p:sldId id="258" r:id="rId5"/>
    <p:sldId id="257" r:id="rId6"/>
    <p:sldId id="259" r:id="rId7"/>
    <p:sldId id="270" r:id="rId8"/>
    <p:sldId id="260" r:id="rId9"/>
    <p:sldId id="261" r:id="rId10"/>
    <p:sldId id="262" r:id="rId11"/>
    <p:sldId id="263" r:id="rId12"/>
    <p:sldId id="264" r:id="rId13"/>
    <p:sldId id="265" r:id="rId14"/>
    <p:sldId id="271" r:id="rId15"/>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87C6"/>
    <a:srgbClr val="1F497D"/>
    <a:srgbClr val="EFEDE3"/>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06799F8-075E-4A3A-A7F6-7FBC6576F1A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4" autoAdjust="0"/>
    <p:restoredTop sz="95889" autoAdjust="0"/>
  </p:normalViewPr>
  <p:slideViewPr>
    <p:cSldViewPr snapToGrid="0">
      <p:cViewPr varScale="1">
        <p:scale>
          <a:sx n="83" d="100"/>
          <a:sy n="83" d="100"/>
        </p:scale>
        <p:origin x="60" y="52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35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E47F476-161E-4A04-A0FB-965A0EEB43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832E49AB-875B-42C8-941C-0DE0DBD2D3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D45D031-D928-4ABE-A710-FAA77349AACE}" type="datetime1">
              <a:rPr lang="zh-CN" altLang="en-US" smtClean="0">
                <a:latin typeface="Microsoft YaHei UI" panose="020B0503020204020204" pitchFamily="34" charset="-122"/>
                <a:ea typeface="Microsoft YaHei UI" panose="020B0503020204020204" pitchFamily="34" charset="-122"/>
              </a:rPr>
              <a:t>2019/12/9</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23EFBA4A-EC84-4A1C-951D-F76333FEEC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60085306-E124-4DA3-9455-10E28A78FE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5FAA0D8-202C-4D3D-887A-429ECB6FFB65}"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334069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1A6EDDAD-FB7A-402D-B898-C9DB46F7F8AB}" type="datetime1">
              <a:rPr lang="zh-CN" altLang="en-US" smtClean="0"/>
              <a:pPr/>
              <a:t>2019/12/9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6014E932-560F-4669-93FB-097F2F5C1185}" type="slidenum">
              <a:rPr lang="en-US" altLang="zh-CN" smtClean="0"/>
              <a:pPr/>
              <a:t>‹#›</a:t>
            </a:fld>
            <a:endParaRPr lang="zh-CN" altLang="en-US" dirty="0"/>
          </a:p>
        </p:txBody>
      </p:sp>
    </p:spTree>
    <p:extLst>
      <p:ext uri="{BB962C8B-B14F-4D97-AF65-F5344CB8AC3E}">
        <p14:creationId xmlns:p14="http://schemas.microsoft.com/office/powerpoint/2010/main" val="4198645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1</a:t>
            </a:fld>
            <a:endParaRPr lang="zh-CN" altLang="en-US" dirty="0"/>
          </a:p>
        </p:txBody>
      </p:sp>
    </p:spTree>
    <p:extLst>
      <p:ext uri="{BB962C8B-B14F-4D97-AF65-F5344CB8AC3E}">
        <p14:creationId xmlns:p14="http://schemas.microsoft.com/office/powerpoint/2010/main" val="1995428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10</a:t>
            </a:fld>
            <a:endParaRPr lang="zh-CN" altLang="en-US" dirty="0"/>
          </a:p>
        </p:txBody>
      </p:sp>
    </p:spTree>
    <p:extLst>
      <p:ext uri="{BB962C8B-B14F-4D97-AF65-F5344CB8AC3E}">
        <p14:creationId xmlns:p14="http://schemas.microsoft.com/office/powerpoint/2010/main" val="421450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11</a:t>
            </a:fld>
            <a:endParaRPr lang="zh-CN" altLang="en-US" dirty="0"/>
          </a:p>
        </p:txBody>
      </p:sp>
    </p:spTree>
    <p:extLst>
      <p:ext uri="{BB962C8B-B14F-4D97-AF65-F5344CB8AC3E}">
        <p14:creationId xmlns:p14="http://schemas.microsoft.com/office/powerpoint/2010/main" val="49015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2</a:t>
            </a:fld>
            <a:endParaRPr lang="zh-CN" altLang="en-US" dirty="0"/>
          </a:p>
        </p:txBody>
      </p:sp>
    </p:spTree>
    <p:extLst>
      <p:ext uri="{BB962C8B-B14F-4D97-AF65-F5344CB8AC3E}">
        <p14:creationId xmlns:p14="http://schemas.microsoft.com/office/powerpoint/2010/main" val="420421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3</a:t>
            </a:fld>
            <a:endParaRPr lang="zh-CN" altLang="en-US" dirty="0"/>
          </a:p>
        </p:txBody>
      </p:sp>
    </p:spTree>
    <p:extLst>
      <p:ext uri="{BB962C8B-B14F-4D97-AF65-F5344CB8AC3E}">
        <p14:creationId xmlns:p14="http://schemas.microsoft.com/office/powerpoint/2010/main" val="507302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4</a:t>
            </a:fld>
            <a:endParaRPr lang="zh-CN" altLang="en-US" dirty="0"/>
          </a:p>
        </p:txBody>
      </p:sp>
    </p:spTree>
    <p:extLst>
      <p:ext uri="{BB962C8B-B14F-4D97-AF65-F5344CB8AC3E}">
        <p14:creationId xmlns:p14="http://schemas.microsoft.com/office/powerpoint/2010/main" val="3183708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5</a:t>
            </a:fld>
            <a:endParaRPr lang="zh-CN" altLang="en-US" dirty="0"/>
          </a:p>
        </p:txBody>
      </p:sp>
    </p:spTree>
    <p:extLst>
      <p:ext uri="{BB962C8B-B14F-4D97-AF65-F5344CB8AC3E}">
        <p14:creationId xmlns:p14="http://schemas.microsoft.com/office/powerpoint/2010/main" val="1894264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6</a:t>
            </a:fld>
            <a:endParaRPr lang="zh-CN" altLang="en-US" dirty="0"/>
          </a:p>
        </p:txBody>
      </p:sp>
    </p:spTree>
    <p:extLst>
      <p:ext uri="{BB962C8B-B14F-4D97-AF65-F5344CB8AC3E}">
        <p14:creationId xmlns:p14="http://schemas.microsoft.com/office/powerpoint/2010/main" val="400892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7</a:t>
            </a:fld>
            <a:endParaRPr lang="zh-CN" altLang="en-US" dirty="0"/>
          </a:p>
        </p:txBody>
      </p:sp>
    </p:spTree>
    <p:extLst>
      <p:ext uri="{BB962C8B-B14F-4D97-AF65-F5344CB8AC3E}">
        <p14:creationId xmlns:p14="http://schemas.microsoft.com/office/powerpoint/2010/main" val="4910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8</a:t>
            </a:fld>
            <a:endParaRPr lang="zh-CN" altLang="en-US" dirty="0"/>
          </a:p>
        </p:txBody>
      </p:sp>
    </p:spTree>
    <p:extLst>
      <p:ext uri="{BB962C8B-B14F-4D97-AF65-F5344CB8AC3E}">
        <p14:creationId xmlns:p14="http://schemas.microsoft.com/office/powerpoint/2010/main" val="396163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6014E932-560F-4669-93FB-097F2F5C1185}" type="slidenum">
              <a:rPr lang="en-US" altLang="zh-CN" smtClean="0"/>
              <a:t>9</a:t>
            </a:fld>
            <a:endParaRPr lang="zh-CN" altLang="en-US" dirty="0"/>
          </a:p>
        </p:txBody>
      </p:sp>
    </p:spTree>
    <p:extLst>
      <p:ext uri="{BB962C8B-B14F-4D97-AF65-F5344CB8AC3E}">
        <p14:creationId xmlns:p14="http://schemas.microsoft.com/office/powerpoint/2010/main" val="161756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915128" y="1397977"/>
            <a:ext cx="8361229" cy="3007447"/>
          </a:xfrm>
        </p:spPr>
        <p:txBody>
          <a:bodyPr rtlCol="0" anchor="ctr" anchorCtr="0">
            <a:noAutofit/>
          </a:bodyPr>
          <a:lstStyle>
            <a:lvl1pPr algn="ctr">
              <a:defRPr sz="6600" cap="none" baseline="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2679906" y="4475023"/>
            <a:ext cx="6831673" cy="1086237"/>
          </a:xfrm>
        </p:spPr>
        <p:txBody>
          <a:bodyPr rtlCol="0">
            <a:normAutofit/>
          </a:bodyPr>
          <a:lstStyle>
            <a:lvl1pPr marL="0" indent="0" algn="ctr">
              <a:lnSpc>
                <a:spcPct val="112000"/>
              </a:lnSpc>
              <a:spcBef>
                <a:spcPts val="0"/>
              </a:spcBef>
              <a:spcAft>
                <a:spcPts val="0"/>
              </a:spcAft>
              <a:buNone/>
              <a:defRPr sz="2300">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a:xfrm>
            <a:off x="752858" y="6453386"/>
            <a:ext cx="1607944" cy="404614"/>
          </a:xfrm>
        </p:spPr>
        <p:txBody>
          <a:bodyPr rtlCol="0"/>
          <a:lstStyle>
            <a:lvl1pPr>
              <a:defRPr baseline="0">
                <a:solidFill>
                  <a:schemeClr val="tx2"/>
                </a:solidFill>
                <a:latin typeface="Microsoft YaHei UI" panose="020B0503020204020204" pitchFamily="34" charset="-122"/>
                <a:ea typeface="Microsoft YaHei UI" panose="020B0503020204020204" pitchFamily="34" charset="-122"/>
              </a:defRPr>
            </a:lvl1pPr>
          </a:lstStyle>
          <a:p>
            <a:fld id="{837B8996-C509-4DBD-857C-E33A99F44235}" type="datetime1">
              <a:rPr lang="zh-CN" altLang="en-US" smtClean="0"/>
              <a:t>2019/12/9</a:t>
            </a:fld>
            <a:endParaRPr lang="zh-CN" altLang="en-US" dirty="0"/>
          </a:p>
        </p:txBody>
      </p:sp>
      <p:sp>
        <p:nvSpPr>
          <p:cNvPr id="5" name="页脚占位符 4"/>
          <p:cNvSpPr>
            <a:spLocks noGrp="1"/>
          </p:cNvSpPr>
          <p:nvPr>
            <p:ph type="ftr" sz="quarter" idx="11"/>
          </p:nvPr>
        </p:nvSpPr>
        <p:spPr>
          <a:xfrm>
            <a:off x="2584054" y="6453386"/>
            <a:ext cx="7023377" cy="404614"/>
          </a:xfrm>
        </p:spPr>
        <p:txBody>
          <a:bodyPr rtlCol="0"/>
          <a:lstStyle>
            <a:lvl1pPr algn="ctr">
              <a:defRPr baseline="0">
                <a:solidFill>
                  <a:schemeClr val="tx2"/>
                </a:solidFill>
                <a:latin typeface="Microsoft YaHei UI" panose="020B0503020204020204" pitchFamily="34" charset="-122"/>
                <a:ea typeface="Microsoft YaHei UI" panose="020B0503020204020204" pitchFamily="34" charset="-122"/>
              </a:defRPr>
            </a:lvl1pPr>
          </a:lstStyle>
          <a:p>
            <a:r>
              <a:rPr lang="zh-CN" altLang="en-US"/>
              <a:t>添加页脚 </a:t>
            </a:r>
            <a:endParaRPr lang="zh-CN" altLang="en-US" dirty="0"/>
          </a:p>
        </p:txBody>
      </p:sp>
      <p:sp>
        <p:nvSpPr>
          <p:cNvPr id="6" name="灯片编号占位符 5"/>
          <p:cNvSpPr>
            <a:spLocks noGrp="1"/>
          </p:cNvSpPr>
          <p:nvPr>
            <p:ph type="sldNum" sz="quarter" idx="12"/>
          </p:nvPr>
        </p:nvSpPr>
        <p:spPr>
          <a:xfrm>
            <a:off x="9830683" y="6453386"/>
            <a:ext cx="1596292" cy="404614"/>
          </a:xfrm>
        </p:spPr>
        <p:txBody>
          <a:bodyPr rtlCol="0"/>
          <a:lstStyle>
            <a:lvl1pPr>
              <a:defRPr baseline="0">
                <a:solidFill>
                  <a:schemeClr val="tx2"/>
                </a:solidFill>
                <a:latin typeface="Microsoft YaHei UI" panose="020B0503020204020204" pitchFamily="34" charset="-122"/>
                <a:ea typeface="Microsoft YaHei UI" panose="020B0503020204020204" pitchFamily="34" charset="-122"/>
              </a:defRPr>
            </a:lvl1pPr>
          </a:lstStyle>
          <a:p>
            <a:fld id="{B38049E5-7B53-4E85-8972-7D6C4BCE5BB9}" type="slidenum">
              <a:rPr lang="en-US" altLang="zh-CN" smtClean="0"/>
              <a:pPr/>
              <a:t>‹#›</a:t>
            </a:fld>
            <a:endParaRPr lang="zh-CN" altLang="en-US" dirty="0"/>
          </a:p>
        </p:txBody>
      </p:sp>
      <p:sp>
        <p:nvSpPr>
          <p:cNvPr id="13" name="L 形 12">
            <a:extLst>
              <a:ext uri="{FF2B5EF4-FFF2-40B4-BE49-F238E27FC236}">
                <a16:creationId xmlns:a16="http://schemas.microsoft.com/office/drawing/2014/main" id="{79965FD7-DA9A-4AFB-B8C8-34AC1FEE9F72}"/>
              </a:ext>
            </a:extLst>
          </p:cNvPr>
          <p:cNvSpPr/>
          <p:nvPr userDrawn="1"/>
        </p:nvSpPr>
        <p:spPr>
          <a:xfrm flipV="1">
            <a:off x="887674" y="726883"/>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5" name="L 形 14">
            <a:extLst>
              <a:ext uri="{FF2B5EF4-FFF2-40B4-BE49-F238E27FC236}">
                <a16:creationId xmlns:a16="http://schemas.microsoft.com/office/drawing/2014/main" id="{92465177-72B9-4DCF-8F98-0C79F3EE32EC}"/>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L 形 7">
            <a:extLst>
              <a:ext uri="{FF2B5EF4-FFF2-40B4-BE49-F238E27FC236}">
                <a16:creationId xmlns:a16="http://schemas.microsoft.com/office/drawing/2014/main" id="{B5516E7A-AEB0-4772-8098-8B0F8B5F1126}"/>
              </a:ext>
            </a:extLst>
          </p:cNvPr>
          <p:cNvSpPr/>
          <p:nvPr userDrawn="1"/>
        </p:nvSpPr>
        <p:spPr>
          <a:xfrm flipV="1">
            <a:off x="752858" y="609652"/>
            <a:ext cx="3152309" cy="4408489"/>
          </a:xfrm>
          <a:prstGeom prst="corner">
            <a:avLst>
              <a:gd name="adj1" fmla="val 6149"/>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L 形 11">
            <a:extLst>
              <a:ext uri="{FF2B5EF4-FFF2-40B4-BE49-F238E27FC236}">
                <a16:creationId xmlns:a16="http://schemas.microsoft.com/office/drawing/2014/main" id="{E864F603-D3F0-4241-9005-3F6C3BD62BEF}"/>
              </a:ext>
            </a:extLst>
          </p:cNvPr>
          <p:cNvSpPr/>
          <p:nvPr userDrawn="1"/>
        </p:nvSpPr>
        <p:spPr>
          <a:xfrm flipH="1">
            <a:off x="8286318" y="1685652"/>
            <a:ext cx="3152309" cy="4408489"/>
          </a:xfrm>
          <a:prstGeom prst="corner">
            <a:avLst>
              <a:gd name="adj1" fmla="val 6773"/>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0129581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71600" y="685800"/>
            <a:ext cx="9601200" cy="1485900"/>
          </a:xfrm>
        </p:spPr>
        <p:txBody>
          <a:bodyPr rtlCol="0">
            <a:normAutofit/>
          </a:bodyPr>
          <a:lstStyle>
            <a:lvl1pPr>
              <a:defRPr sz="480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3" name="文本占位符 2"/>
          <p:cNvSpPr>
            <a:spLocks noGrp="1"/>
          </p:cNvSpPr>
          <p:nvPr>
            <p:ph type="body" idx="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371600" y="3305207"/>
            <a:ext cx="4443984" cy="2562193"/>
          </a:xfrm>
        </p:spPr>
        <p:txBody>
          <a:bodyPr rtlCol="0"/>
          <a:lstStyle>
            <a:lvl1pPr>
              <a:defRPr baseline="0">
                <a:solidFill>
                  <a:schemeClr val="tx2"/>
                </a:solidFill>
                <a:latin typeface="Microsoft YaHei UI" panose="020B0503020204020204" pitchFamily="34" charset="-122"/>
                <a:ea typeface="Microsoft YaHei UI" panose="020B0503020204020204" pitchFamily="34" charset="-122"/>
              </a:defRPr>
            </a:lvl1pPr>
            <a:lvl2pPr>
              <a:defRPr baseline="0">
                <a:solidFill>
                  <a:schemeClr val="tx2"/>
                </a:solidFill>
                <a:latin typeface="Microsoft YaHei UI" panose="020B0503020204020204" pitchFamily="34" charset="-122"/>
                <a:ea typeface="Microsoft YaHei UI" panose="020B0503020204020204" pitchFamily="34" charset="-122"/>
              </a:defRPr>
            </a:lvl2pPr>
            <a:lvl3pPr>
              <a:defRPr baseline="0">
                <a:solidFill>
                  <a:schemeClr val="tx2"/>
                </a:solidFill>
                <a:latin typeface="Microsoft YaHei UI" panose="020B0503020204020204" pitchFamily="34" charset="-122"/>
                <a:ea typeface="Microsoft YaHei UI" panose="020B0503020204020204" pitchFamily="34" charset="-122"/>
              </a:defRPr>
            </a:lvl3pPr>
            <a:lvl4pPr>
              <a:defRPr baseline="0">
                <a:solidFill>
                  <a:schemeClr val="tx2"/>
                </a:solidFill>
                <a:latin typeface="Microsoft YaHei UI" panose="020B0503020204020204" pitchFamily="34" charset="-122"/>
                <a:ea typeface="Microsoft YaHei UI" panose="020B0503020204020204" pitchFamily="34" charset="-122"/>
              </a:defRPr>
            </a:lvl4pPr>
            <a:lvl5pPr>
              <a:defRPr baseline="0">
                <a:solidFill>
                  <a:schemeClr val="tx2"/>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525014" y="3305207"/>
            <a:ext cx="4443984" cy="2562193"/>
          </a:xfrm>
        </p:spPr>
        <p:txBody>
          <a:bodyPr rtlCol="0"/>
          <a:lstStyle>
            <a:lvl1pPr>
              <a:defRPr baseline="0">
                <a:solidFill>
                  <a:schemeClr val="tx2"/>
                </a:solidFill>
                <a:latin typeface="Microsoft YaHei UI" panose="020B0503020204020204" pitchFamily="34" charset="-122"/>
                <a:ea typeface="Microsoft YaHei UI" panose="020B0503020204020204" pitchFamily="34" charset="-122"/>
              </a:defRPr>
            </a:lvl1pPr>
            <a:lvl2pPr>
              <a:defRPr baseline="0">
                <a:solidFill>
                  <a:schemeClr val="tx2"/>
                </a:solidFill>
                <a:latin typeface="Microsoft YaHei UI" panose="020B0503020204020204" pitchFamily="34" charset="-122"/>
                <a:ea typeface="Microsoft YaHei UI" panose="020B0503020204020204" pitchFamily="34" charset="-122"/>
              </a:defRPr>
            </a:lvl2pPr>
            <a:lvl3pPr>
              <a:defRPr baseline="0">
                <a:solidFill>
                  <a:schemeClr val="tx2"/>
                </a:solidFill>
                <a:latin typeface="Microsoft YaHei UI" panose="020B0503020204020204" pitchFamily="34" charset="-122"/>
                <a:ea typeface="Microsoft YaHei UI" panose="020B0503020204020204" pitchFamily="34" charset="-122"/>
              </a:defRPr>
            </a:lvl3pPr>
            <a:lvl4pPr>
              <a:defRPr baseline="0">
                <a:solidFill>
                  <a:schemeClr val="tx2"/>
                </a:solidFill>
                <a:latin typeface="Microsoft YaHei UI" panose="020B0503020204020204" pitchFamily="34" charset="-122"/>
                <a:ea typeface="Microsoft YaHei UI" panose="020B0503020204020204" pitchFamily="34" charset="-122"/>
              </a:defRPr>
            </a:lvl4pPr>
            <a:lvl5pPr>
              <a:defRPr baseline="0">
                <a:solidFill>
                  <a:schemeClr val="tx2"/>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175259C3-E8F1-4664-ACA9-6DD305262602}" type="datetime1">
              <a:rPr lang="zh-CN" altLang="en-US" smtClean="0"/>
              <a:t>2019/12/9</a:t>
            </a:fld>
            <a:endParaRPr lang="zh-CN" altLang="en-US" dirty="0"/>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pPr algn="ctr"/>
            <a:r>
              <a:rPr lang="zh-CN" altLang="en-US"/>
              <a:t>添加页脚 </a:t>
            </a:r>
            <a:endParaRPr lang="zh-CN" altLang="en-US" dirty="0"/>
          </a:p>
        </p:txBody>
      </p:sp>
      <p:sp>
        <p:nvSpPr>
          <p:cNvPr id="9" name="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38049E5-7B53-4E85-8972-7D6C4BCE5BB9}" type="slidenum">
              <a:rPr lang="en-US" altLang="zh-CN" smtClean="0"/>
              <a:pPr/>
              <a:t>‹#›</a:t>
            </a:fld>
            <a:endParaRPr lang="zh-CN" altLang="en-US" dirty="0"/>
          </a:p>
        </p:txBody>
      </p:sp>
      <p:sp>
        <p:nvSpPr>
          <p:cNvPr id="11" name="L 形 10">
            <a:extLst>
              <a:ext uri="{FF2B5EF4-FFF2-40B4-BE49-F238E27FC236}">
                <a16:creationId xmlns:a16="http://schemas.microsoft.com/office/drawing/2014/main" id="{91236E78-C797-4C31-BA0C-DB193BAF6D2D}"/>
              </a:ext>
            </a:extLst>
          </p:cNvPr>
          <p:cNvSpPr/>
          <p:nvPr userDrawn="1"/>
        </p:nvSpPr>
        <p:spPr>
          <a:xfrm rot="10800000" flipV="1">
            <a:off x="8391654" y="1873024"/>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0" name="L 形 9">
            <a:extLst>
              <a:ext uri="{FF2B5EF4-FFF2-40B4-BE49-F238E27FC236}">
                <a16:creationId xmlns:a16="http://schemas.microsoft.com/office/drawing/2014/main" id="{BFA658F0-F295-40A9-8BA8-1F6CBDFBBE09}"/>
              </a:ext>
            </a:extLst>
          </p:cNvPr>
          <p:cNvSpPr/>
          <p:nvPr userDrawn="1"/>
        </p:nvSpPr>
        <p:spPr>
          <a:xfrm flipH="1">
            <a:off x="8152968" y="1752327"/>
            <a:ext cx="3152309" cy="4408489"/>
          </a:xfrm>
          <a:prstGeom prst="corner">
            <a:avLst>
              <a:gd name="adj1" fmla="val 7085"/>
              <a:gd name="adj2" fmla="val 7750"/>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4007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rtlCol="0">
            <a:normAutofit/>
          </a:bodyPr>
          <a:lstStyle>
            <a:lvl1pPr>
              <a:defRPr sz="4800"/>
            </a:lvl1pPr>
          </a:lstStyle>
          <a:p>
            <a:pPr rtl="0"/>
            <a:r>
              <a:rPr lang="zh-CN" altLang="en-US" noProof="0" dirty="0"/>
              <a:t>单击此处编辑母版标题样式</a:t>
            </a:r>
          </a:p>
        </p:txBody>
      </p:sp>
      <p:sp>
        <p:nvSpPr>
          <p:cNvPr id="3" name="日期占位符 2"/>
          <p:cNvSpPr>
            <a:spLocks noGrp="1"/>
          </p:cNvSpPr>
          <p:nvPr>
            <p:ph type="dt" sz="half" idx="10"/>
          </p:nvPr>
        </p:nvSpPr>
        <p:spPr/>
        <p:txBody>
          <a:bodyPr rtlCol="0"/>
          <a:lstStyle/>
          <a:p>
            <a:pPr rtl="0"/>
            <a:fld id="{017DE2C2-9986-4D47-A032-90D5EB690124}" type="datetime1">
              <a:rPr lang="zh-CN" altLang="en-US" noProof="0" smtClean="0"/>
              <a:t>2019/12/9</a:t>
            </a:fld>
            <a:endParaRPr lang="zh-CN" altLang="en-US" noProof="0" dirty="0"/>
          </a:p>
        </p:txBody>
      </p:sp>
      <p:sp>
        <p:nvSpPr>
          <p:cNvPr id="4" name="页脚占位符 3"/>
          <p:cNvSpPr>
            <a:spLocks noGrp="1"/>
          </p:cNvSpPr>
          <p:nvPr>
            <p:ph type="ftr" sz="quarter" idx="11"/>
          </p:nvPr>
        </p:nvSpPr>
        <p:spPr/>
        <p:txBody>
          <a:bodyPr rtlCol="0"/>
          <a:lstStyle/>
          <a:p>
            <a:pPr algn="ctr" rtl="0"/>
            <a:r>
              <a:rPr lang="zh-CN" altLang="en-US" noProof="0" dirty="0"/>
              <a:t>添加页脚 </a:t>
            </a:r>
          </a:p>
        </p:txBody>
      </p:sp>
      <p:sp>
        <p:nvSpPr>
          <p:cNvPr id="5" name="灯片编号占位符 4"/>
          <p:cNvSpPr>
            <a:spLocks noGrp="1"/>
          </p:cNvSpPr>
          <p:nvPr>
            <p:ph type="sldNum" sz="quarter" idx="12"/>
          </p:nvPr>
        </p:nvSpPr>
        <p:spPr/>
        <p:txBody>
          <a:bodyPr rtlCol="0"/>
          <a:lstStyle/>
          <a:p>
            <a:pPr rtl="0"/>
            <a:fld id="{B38049E5-7B53-4E85-8972-7D6C4BCE5BB9}" type="slidenum">
              <a:rPr lang="en-US" altLang="zh-CN" noProof="0" smtClean="0"/>
              <a:t>‹#›</a:t>
            </a:fld>
            <a:endParaRPr lang="zh-CN" altLang="en-US" noProof="0" dirty="0"/>
          </a:p>
        </p:txBody>
      </p:sp>
    </p:spTree>
    <p:extLst>
      <p:ext uri="{BB962C8B-B14F-4D97-AF65-F5344CB8AC3E}">
        <p14:creationId xmlns:p14="http://schemas.microsoft.com/office/powerpoint/2010/main" val="2572544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BE0D2FDC-0394-4A85-ADD3-DB86E95C8E91}" type="datetime1">
              <a:rPr lang="zh-CN" altLang="en-US" noProof="0" smtClean="0"/>
              <a:t>2019/12/9</a:t>
            </a:fld>
            <a:endParaRPr lang="zh-CN" altLang="en-US" noProof="0" dirty="0"/>
          </a:p>
        </p:txBody>
      </p:sp>
      <p:sp>
        <p:nvSpPr>
          <p:cNvPr id="3" name="页脚占位符 2"/>
          <p:cNvSpPr>
            <a:spLocks noGrp="1"/>
          </p:cNvSpPr>
          <p:nvPr>
            <p:ph type="ftr" sz="quarter" idx="11"/>
          </p:nvPr>
        </p:nvSpPr>
        <p:spPr/>
        <p:txBody>
          <a:bodyPr rtlCol="0"/>
          <a:lstStyle/>
          <a:p>
            <a:pPr algn="ctr" rtl="0"/>
            <a:r>
              <a:rPr lang="zh-CN" altLang="en-US" noProof="0" dirty="0"/>
              <a:t>添加页脚 </a:t>
            </a:r>
          </a:p>
        </p:txBody>
      </p:sp>
      <p:sp>
        <p:nvSpPr>
          <p:cNvPr id="4" name="灯片编号占位符 3"/>
          <p:cNvSpPr>
            <a:spLocks noGrp="1"/>
          </p:cNvSpPr>
          <p:nvPr>
            <p:ph type="sldNum" sz="quarter" idx="12"/>
          </p:nvPr>
        </p:nvSpPr>
        <p:spPr/>
        <p:txBody>
          <a:bodyPr rtlCol="0"/>
          <a:lstStyle/>
          <a:p>
            <a:pPr rtl="0"/>
            <a:fld id="{B38049E5-7B53-4E85-8972-7D6C4BCE5BB9}" type="slidenum">
              <a:rPr lang="en-US" altLang="zh-CN" noProof="0" smtClean="0"/>
              <a:t>‹#›</a:t>
            </a:fld>
            <a:endParaRPr lang="zh-CN" altLang="en-US" noProof="0" dirty="0"/>
          </a:p>
        </p:txBody>
      </p:sp>
    </p:spTree>
    <p:extLst>
      <p:ext uri="{BB962C8B-B14F-4D97-AF65-F5344CB8AC3E}">
        <p14:creationId xmlns:p14="http://schemas.microsoft.com/office/powerpoint/2010/main" val="3990140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第二个选项">
    <p:bg bwMode="grayWhite">
      <p:bgPr>
        <a:gradFill flip="none" rotWithShape="1">
          <a:gsLst>
            <a:gs pos="0">
              <a:schemeClr val="tx2">
                <a:lumMod val="50000"/>
              </a:schemeClr>
            </a:gs>
            <a:gs pos="34000">
              <a:schemeClr val="tx2"/>
            </a:gs>
            <a:gs pos="66000">
              <a:schemeClr val="tx2">
                <a:lumMod val="75000"/>
              </a:schemeClr>
            </a:gs>
            <a:gs pos="97000">
              <a:schemeClr val="tx2">
                <a:lumMod val="50000"/>
              </a:schemeClr>
            </a:gs>
          </a:gsLst>
          <a:lin ang="2700000" scaled="1"/>
          <a:tileRect/>
        </a:gradFill>
        <a:effectLst/>
      </p:bgPr>
    </p:bg>
    <p:spTree>
      <p:nvGrpSpPr>
        <p:cNvPr id="1" name=""/>
        <p:cNvGrpSpPr/>
        <p:nvPr/>
      </p:nvGrpSpPr>
      <p:grpSpPr>
        <a:xfrm>
          <a:off x="0" y="0"/>
          <a:ext cx="0" cy="0"/>
          <a:chOff x="0" y="0"/>
          <a:chExt cx="0" cy="0"/>
        </a:xfrm>
      </p:grpSpPr>
      <p:sp>
        <p:nvSpPr>
          <p:cNvPr id="10" name="L 形 9">
            <a:extLst>
              <a:ext uri="{FF2B5EF4-FFF2-40B4-BE49-F238E27FC236}">
                <a16:creationId xmlns:a16="http://schemas.microsoft.com/office/drawing/2014/main" id="{13412040-642F-40C5-8AB5-C0E8D41B481B}"/>
              </a:ext>
            </a:extLst>
          </p:cNvPr>
          <p:cNvSpPr/>
          <p:nvPr userDrawn="1"/>
        </p:nvSpPr>
        <p:spPr>
          <a:xfrm flipV="1">
            <a:off x="870090" y="709300"/>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9" name="矩形 8" title="边栏">
            <a:extLst>
              <a:ext uri="{FF2B5EF4-FFF2-40B4-BE49-F238E27FC236}">
                <a16:creationId xmlns:a16="http://schemas.microsoft.com/office/drawing/2014/main" id="{BADD331D-DA8D-4D47-A2BB-F4875FDB16A4}"/>
              </a:ext>
            </a:extLst>
          </p:cNvPr>
          <p:cNvSpPr/>
          <p:nvPr userDrawn="1"/>
        </p:nvSpPr>
        <p:spPr>
          <a:xfrm rot="5400000">
            <a:off x="5791174" y="457175"/>
            <a:ext cx="609651" cy="12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ctrTitle" hasCustomPrompt="1"/>
          </p:nvPr>
        </p:nvSpPr>
        <p:spPr>
          <a:xfrm>
            <a:off x="1397977" y="1151796"/>
            <a:ext cx="9504485" cy="3007447"/>
          </a:xfrm>
        </p:spPr>
        <p:txBody>
          <a:bodyPr rtlCol="0" anchor="ctr" anchorCtr="0">
            <a:noAutofit/>
          </a:bodyPr>
          <a:lstStyle>
            <a:lvl1pPr algn="ctr">
              <a:defRPr sz="6600" cap="none"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3" name="副标题 2"/>
          <p:cNvSpPr>
            <a:spLocks noGrp="1"/>
          </p:cNvSpPr>
          <p:nvPr>
            <p:ph type="subTitle" idx="1"/>
          </p:nvPr>
        </p:nvSpPr>
        <p:spPr>
          <a:xfrm>
            <a:off x="1397977" y="4897053"/>
            <a:ext cx="9504485" cy="1086237"/>
          </a:xfrm>
        </p:spPr>
        <p:txBody>
          <a:bodyPr rtlCol="0">
            <a:normAutofit/>
          </a:bodyPr>
          <a:lstStyle>
            <a:lvl1pPr marL="0" indent="0" algn="ctr">
              <a:lnSpc>
                <a:spcPct val="112000"/>
              </a:lnSpc>
              <a:spcBef>
                <a:spcPts val="0"/>
              </a:spcBef>
              <a:spcAft>
                <a:spcPts val="0"/>
              </a:spcAft>
              <a:buNone/>
              <a:defRPr sz="2300">
                <a:solidFill>
                  <a:schemeClr val="bg1"/>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a:xfrm>
            <a:off x="752858" y="6453386"/>
            <a:ext cx="1607944" cy="404614"/>
          </a:xfrm>
        </p:spPr>
        <p:txBody>
          <a:bodyPr rtlCol="0"/>
          <a:lstStyle>
            <a:lvl1pPr>
              <a:defRPr baseline="0">
                <a:solidFill>
                  <a:schemeClr val="bg1"/>
                </a:solidFill>
                <a:latin typeface="Microsoft YaHei UI" panose="020B0503020204020204" pitchFamily="34" charset="-122"/>
                <a:ea typeface="Microsoft YaHei UI" panose="020B0503020204020204" pitchFamily="34" charset="-122"/>
              </a:defRPr>
            </a:lvl1pPr>
          </a:lstStyle>
          <a:p>
            <a:fld id="{BD808509-2542-42F0-B068-A69CEABE16BE}" type="datetime1">
              <a:rPr lang="zh-CN" altLang="en-US" smtClean="0"/>
              <a:t>2019/12/9</a:t>
            </a:fld>
            <a:endParaRPr lang="zh-CN" altLang="en-US" dirty="0"/>
          </a:p>
        </p:txBody>
      </p:sp>
      <p:sp>
        <p:nvSpPr>
          <p:cNvPr id="5" name="页脚占位符 4"/>
          <p:cNvSpPr>
            <a:spLocks noGrp="1"/>
          </p:cNvSpPr>
          <p:nvPr>
            <p:ph type="ftr" sz="quarter" idx="11"/>
          </p:nvPr>
        </p:nvSpPr>
        <p:spPr>
          <a:xfrm>
            <a:off x="2584054" y="6453386"/>
            <a:ext cx="7023377" cy="404614"/>
          </a:xfrm>
        </p:spPr>
        <p:txBody>
          <a:bodyPr rtlCol="0"/>
          <a:lstStyle>
            <a:lvl1pPr algn="ctr">
              <a:defRPr baseline="0">
                <a:solidFill>
                  <a:schemeClr val="bg1"/>
                </a:solidFill>
                <a:latin typeface="Microsoft YaHei UI" panose="020B0503020204020204" pitchFamily="34" charset="-122"/>
                <a:ea typeface="Microsoft YaHei UI" panose="020B0503020204020204" pitchFamily="34" charset="-122"/>
              </a:defRPr>
            </a:lvl1pPr>
          </a:lstStyle>
          <a:p>
            <a:r>
              <a:rPr lang="zh-CN" altLang="en-US" dirty="0"/>
              <a:t>添加页脚 </a:t>
            </a:r>
          </a:p>
        </p:txBody>
      </p:sp>
      <p:sp>
        <p:nvSpPr>
          <p:cNvPr id="6" name="灯片编号占位符 5"/>
          <p:cNvSpPr>
            <a:spLocks noGrp="1"/>
          </p:cNvSpPr>
          <p:nvPr>
            <p:ph type="sldNum" sz="quarter" idx="12"/>
          </p:nvPr>
        </p:nvSpPr>
        <p:spPr>
          <a:xfrm>
            <a:off x="9830683" y="6453386"/>
            <a:ext cx="1596292" cy="404614"/>
          </a:xfrm>
        </p:spPr>
        <p:txBody>
          <a:bodyPr rtlCol="0"/>
          <a:lstStyle>
            <a:lvl1pPr>
              <a:defRPr baseline="0">
                <a:solidFill>
                  <a:schemeClr val="bg1"/>
                </a:solidFill>
                <a:latin typeface="Microsoft YaHei UI" panose="020B0503020204020204" pitchFamily="34" charset="-122"/>
                <a:ea typeface="Microsoft YaHei UI" panose="020B0503020204020204" pitchFamily="34" charset="-122"/>
              </a:defRPr>
            </a:lvl1pPr>
          </a:lstStyle>
          <a:p>
            <a:fld id="{B38049E5-7B53-4E85-8972-7D6C4BCE5BB9}" type="slidenum">
              <a:rPr lang="en-US" altLang="zh-CN" smtClean="0"/>
              <a:pPr/>
              <a:t>‹#›</a:t>
            </a:fld>
            <a:endParaRPr lang="zh-CN" altLang="en-US" dirty="0"/>
          </a:p>
        </p:txBody>
      </p:sp>
      <p:sp>
        <p:nvSpPr>
          <p:cNvPr id="11" name="L 形 10">
            <a:extLst>
              <a:ext uri="{FF2B5EF4-FFF2-40B4-BE49-F238E27FC236}">
                <a16:creationId xmlns:a16="http://schemas.microsoft.com/office/drawing/2014/main" id="{68D376A1-CC76-4C90-B2CF-F89EA13E7942}"/>
              </a:ext>
            </a:extLst>
          </p:cNvPr>
          <p:cNvSpPr/>
          <p:nvPr userDrawn="1"/>
        </p:nvSpPr>
        <p:spPr>
          <a:xfrm rot="10800000" flipV="1">
            <a:off x="8549910" y="1820273"/>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L 形 7">
            <a:extLst>
              <a:ext uri="{FF2B5EF4-FFF2-40B4-BE49-F238E27FC236}">
                <a16:creationId xmlns:a16="http://schemas.microsoft.com/office/drawing/2014/main" id="{B5516E7A-AEB0-4772-8098-8B0F8B5F1126}"/>
              </a:ext>
            </a:extLst>
          </p:cNvPr>
          <p:cNvSpPr/>
          <p:nvPr userDrawn="1"/>
        </p:nvSpPr>
        <p:spPr>
          <a:xfrm flipV="1">
            <a:off x="752858" y="609652"/>
            <a:ext cx="3152309" cy="3007448"/>
          </a:xfrm>
          <a:prstGeom prst="corner">
            <a:avLst>
              <a:gd name="adj1" fmla="val 6089"/>
              <a:gd name="adj2" fmla="val 6769"/>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2" name="L 形 11">
            <a:extLst>
              <a:ext uri="{FF2B5EF4-FFF2-40B4-BE49-F238E27FC236}">
                <a16:creationId xmlns:a16="http://schemas.microsoft.com/office/drawing/2014/main" id="{E864F603-D3F0-4241-9005-3F6C3BD62BEF}"/>
              </a:ext>
            </a:extLst>
          </p:cNvPr>
          <p:cNvSpPr/>
          <p:nvPr userDrawn="1"/>
        </p:nvSpPr>
        <p:spPr>
          <a:xfrm flipH="1">
            <a:off x="8286317" y="1685653"/>
            <a:ext cx="3152309" cy="3007448"/>
          </a:xfrm>
          <a:prstGeom prst="corner">
            <a:avLst>
              <a:gd name="adj1" fmla="val 6089"/>
              <a:gd name="adj2" fmla="val 6442"/>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3350295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71600" y="685800"/>
            <a:ext cx="9601200" cy="720213"/>
          </a:xfrm>
        </p:spPr>
        <p:txBody>
          <a:bodyPr rtlCol="0">
            <a:noAutofit/>
          </a:bodyPr>
          <a:lstStyle>
            <a:lvl1pPr>
              <a:defRPr sz="4800"/>
            </a:lvl1pPr>
          </a:lstStyle>
          <a:p>
            <a:pPr rtl="0"/>
            <a:r>
              <a:rPr lang="zh-CN" altLang="en-US" noProof="0" dirty="0"/>
              <a:t>单击此处编辑母版标题样式</a:t>
            </a:r>
          </a:p>
        </p:txBody>
      </p:sp>
      <p:sp>
        <p:nvSpPr>
          <p:cNvPr id="3" name="内容占位符 2"/>
          <p:cNvSpPr>
            <a:spLocks noGrp="1"/>
          </p:cNvSpPr>
          <p:nvPr>
            <p:ph idx="1"/>
          </p:nvPr>
        </p:nvSpPr>
        <p:spPr>
          <a:xfrm>
            <a:off x="1371600" y="1484671"/>
            <a:ext cx="9601200" cy="4382729"/>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p>
            <a:pPr rtl="0"/>
            <a:fld id="{E53EC190-A9B3-4EA4-98EB-7D3146D7053D}" type="datetime1">
              <a:rPr lang="zh-CN" altLang="en-US" noProof="0" smtClean="0"/>
              <a:t>2019/12/9</a:t>
            </a:fld>
            <a:endParaRPr lang="zh-CN" altLang="en-US" noProof="0" dirty="0"/>
          </a:p>
        </p:txBody>
      </p:sp>
      <p:sp>
        <p:nvSpPr>
          <p:cNvPr id="5" name="页脚占位符 4"/>
          <p:cNvSpPr>
            <a:spLocks noGrp="1"/>
          </p:cNvSpPr>
          <p:nvPr>
            <p:ph type="ftr" sz="quarter" idx="11"/>
          </p:nvPr>
        </p:nvSpPr>
        <p:spPr/>
        <p:txBody>
          <a:bodyPr rtlCol="0"/>
          <a:lstStyle/>
          <a:p>
            <a:pPr algn="ctr" rtl="0"/>
            <a:r>
              <a:rPr lang="zh-CN" altLang="en-US" noProof="0" dirty="0"/>
              <a:t>添加页脚 </a:t>
            </a:r>
          </a:p>
        </p:txBody>
      </p:sp>
      <p:sp>
        <p:nvSpPr>
          <p:cNvPr id="6" name="灯片编号占位符 5"/>
          <p:cNvSpPr>
            <a:spLocks noGrp="1"/>
          </p:cNvSpPr>
          <p:nvPr>
            <p:ph type="sldNum" sz="quarter" idx="12"/>
          </p:nvPr>
        </p:nvSpPr>
        <p:spPr/>
        <p:txBody>
          <a:bodyPr rtlCol="0"/>
          <a:lstStyle/>
          <a:p>
            <a:pPr rtl="0"/>
            <a:fld id="{B38049E5-7B53-4E85-8972-7D6C4BCE5BB9}" type="slidenum">
              <a:rPr lang="en-US" altLang="zh-CN" noProof="0" smtClean="0"/>
              <a:t>‹#›</a:t>
            </a:fld>
            <a:endParaRPr lang="zh-CN" altLang="en-US" noProof="0" dirty="0"/>
          </a:p>
        </p:txBody>
      </p:sp>
      <p:cxnSp>
        <p:nvCxnSpPr>
          <p:cNvPr id="7" name="直接连接符 6">
            <a:extLst>
              <a:ext uri="{FF2B5EF4-FFF2-40B4-BE49-F238E27FC236}">
                <a16:creationId xmlns:a16="http://schemas.microsoft.com/office/drawing/2014/main" id="{CBEFB83C-E1EC-41AC-BFF6-9D094E2D43C6}"/>
              </a:ext>
            </a:extLst>
          </p:cNvPr>
          <p:cNvCxnSpPr/>
          <p:nvPr userDrawn="1"/>
        </p:nvCxnSpPr>
        <p:spPr>
          <a:xfrm>
            <a:off x="1465008" y="1445344"/>
            <a:ext cx="9468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94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带描述文字和图片的内容">
    <p:bg bwMode="ltGray">
      <p:bgPr>
        <a:solidFill>
          <a:schemeClr val="bg2"/>
        </a:solid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7" name="椭圆形 26">
            <a:extLst>
              <a:ext uri="{FF2B5EF4-FFF2-40B4-BE49-F238E27FC236}">
                <a16:creationId xmlns:a16="http://schemas.microsoft.com/office/drawing/2014/main" id="{C222C1B9-FA56-4CEA-AD98-25A595D942F8}"/>
              </a:ext>
            </a:extLst>
          </p:cNvPr>
          <p:cNvSpPr/>
          <p:nvPr userDrawn="1"/>
        </p:nvSpPr>
        <p:spPr bwMode="white">
          <a:xfrm>
            <a:off x="7040199" y="564425"/>
            <a:ext cx="4356000" cy="4464000"/>
          </a:xfrm>
          <a:prstGeom prst="ellipse">
            <a:avLst/>
          </a:prstGeom>
          <a:noFill/>
          <a:ln w="123825">
            <a:solidFill>
              <a:schemeClr val="accent3"/>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矩形​​ 7" title="背景图形"/>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nvPr>
        </p:nvSpPr>
        <p:spPr bwMode="white">
          <a:xfrm>
            <a:off x="586246" y="400665"/>
            <a:ext cx="4858460" cy="1428136"/>
          </a:xfrm>
        </p:spPr>
        <p:txBody>
          <a:bodyPr rtlCol="0" anchor="ctr" anchorCtr="0">
            <a:noAutofit/>
          </a:bodyPr>
          <a:lstStyle>
            <a:lvl1pPr algn="ctr">
              <a:lnSpc>
                <a:spcPct val="84000"/>
              </a:lnSpc>
              <a:defRPr sz="48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586246" y="2113935"/>
            <a:ext cx="4858460" cy="4247186"/>
          </a:xfrm>
        </p:spPr>
        <p:txBody>
          <a:bodyPr rtlCol="0"/>
          <a:lstStyle>
            <a:lvl1pPr marL="285750" indent="-285750">
              <a:lnSpc>
                <a:spcPct val="100000"/>
              </a:lnSpc>
              <a:spcBef>
                <a:spcPts val="0"/>
              </a:spcBef>
              <a:spcAft>
                <a:spcPts val="100"/>
              </a:spcAft>
              <a:buFont typeface="Arial" panose="020B0604020202020204" pitchFamily="34" charset="0"/>
              <a:buChar char="•"/>
              <a:defRPr sz="1800">
                <a:solidFill>
                  <a:schemeClr val="bg1"/>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a:xfrm>
            <a:off x="586246" y="6443554"/>
            <a:ext cx="1324322" cy="404614"/>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963157FB-B43E-42BA-BA4B-FBF103CA8B97}" type="datetime1">
              <a:rPr lang="zh-CN" altLang="en-US" smtClean="0"/>
              <a:t>2019/12/9</a:t>
            </a:fld>
            <a:endParaRPr lang="zh-CN" altLang="en-US" dirty="0"/>
          </a:p>
        </p:txBody>
      </p:sp>
      <p:sp>
        <p:nvSpPr>
          <p:cNvPr id="6" name="页脚占位符 5"/>
          <p:cNvSpPr>
            <a:spLocks noGrp="1"/>
          </p:cNvSpPr>
          <p:nvPr>
            <p:ph type="ftr" sz="quarter" idx="11"/>
          </p:nvPr>
        </p:nvSpPr>
        <p:spPr>
          <a:xfrm>
            <a:off x="2825377" y="6453386"/>
            <a:ext cx="2619329" cy="404614"/>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r>
              <a:rPr lang="zh-CN" altLang="en-US"/>
              <a:t>添加页脚 </a:t>
            </a:r>
            <a:endParaRPr lang="zh-CN" altLang="en-US" dirty="0"/>
          </a:p>
        </p:txBody>
      </p:sp>
      <p:sp>
        <p:nvSpPr>
          <p:cNvPr id="7" name="灯片编号占位符 6"/>
          <p:cNvSpPr>
            <a:spLocks noGrp="1"/>
          </p:cNvSpPr>
          <p:nvPr>
            <p:ph type="sldNum" sz="quarter" idx="12"/>
          </p:nvPr>
        </p:nvSpPr>
        <p:spPr>
          <a:xfrm>
            <a:off x="10187939" y="6453386"/>
            <a:ext cx="1596292" cy="404614"/>
          </a:xfrm>
        </p:spPr>
        <p:txBody>
          <a:bodyPr rtlCol="0"/>
          <a:lstStyle>
            <a:lvl1pPr>
              <a:defRPr>
                <a:solidFill>
                  <a:schemeClr val="tx2"/>
                </a:solidFill>
                <a:latin typeface="Microsoft YaHei UI" panose="020B0503020204020204" pitchFamily="34" charset="-122"/>
                <a:ea typeface="Microsoft YaHei UI" panose="020B0503020204020204" pitchFamily="34" charset="-122"/>
              </a:defRPr>
            </a:lvl1pPr>
          </a:lstStyle>
          <a:p>
            <a:fld id="{B38049E5-7B53-4E85-8972-7D6C4BCE5BB9}" type="slidenum">
              <a:rPr lang="en-US" altLang="zh-CN" smtClean="0"/>
              <a:pPr/>
              <a:t>‹#›</a:t>
            </a:fld>
            <a:endParaRPr lang="zh-CN" altLang="en-US" dirty="0"/>
          </a:p>
        </p:txBody>
      </p:sp>
      <p:sp>
        <p:nvSpPr>
          <p:cNvPr id="9" name="矩形 8" title="分隔栏"/>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图片占位符 12">
            <a:extLst>
              <a:ext uri="{FF2B5EF4-FFF2-40B4-BE49-F238E27FC236}">
                <a16:creationId xmlns:a16="http://schemas.microsoft.com/office/drawing/2014/main" id="{9786B981-6A78-425B-97A2-BA24E40DB7AD}"/>
              </a:ext>
            </a:extLst>
          </p:cNvPr>
          <p:cNvSpPr>
            <a:spLocks noGrp="1"/>
          </p:cNvSpPr>
          <p:nvPr>
            <p:ph type="pic" sz="quarter" idx="13"/>
          </p:nvPr>
        </p:nvSpPr>
        <p:spPr>
          <a:xfrm>
            <a:off x="7145761" y="670570"/>
            <a:ext cx="4151312" cy="4248000"/>
          </a:xfrm>
          <a:prstGeom prst="ellipse">
            <a:avLst/>
          </a:prstGeom>
          <a:ln w="38100">
            <a:solidFill>
              <a:schemeClr val="bg2"/>
            </a:solidFill>
          </a:ln>
          <a:effectLst>
            <a:innerShdw blurRad="114300">
              <a:prstClr val="black"/>
            </a:innerShdw>
          </a:effectLst>
        </p:spPr>
        <p:txBody>
          <a:bodyPr rtlCol="0" anchor="ctr" anchorCtr="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sp>
        <p:nvSpPr>
          <p:cNvPr id="17" name="内容占位符 15">
            <a:extLst>
              <a:ext uri="{FF2B5EF4-FFF2-40B4-BE49-F238E27FC236}">
                <a16:creationId xmlns:a16="http://schemas.microsoft.com/office/drawing/2014/main" id="{A21C7D74-31FD-4638-819B-6F7351A1770B}"/>
              </a:ext>
            </a:extLst>
          </p:cNvPr>
          <p:cNvSpPr>
            <a:spLocks noGrp="1"/>
          </p:cNvSpPr>
          <p:nvPr>
            <p:ph sz="quarter" idx="15"/>
          </p:nvPr>
        </p:nvSpPr>
        <p:spPr>
          <a:xfrm>
            <a:off x="6747294" y="5188236"/>
            <a:ext cx="4858459" cy="1126906"/>
          </a:xfrm>
          <a:solidFill>
            <a:schemeClr val="bg2"/>
          </a:solidFill>
          <a:ln>
            <a:noFill/>
          </a:ln>
          <a:effectLst>
            <a:innerShdw blurRad="114300">
              <a:prstClr val="black"/>
            </a:innerShdw>
          </a:effectLst>
        </p:spPr>
        <p:txBody>
          <a:bodyPr rtlCol="0" anchor="ctr" anchorCtr="0"/>
          <a:lstStyle>
            <a:lvl1pPr marL="0" indent="0" algn="ctr">
              <a:buNone/>
              <a:defRPr sz="1800">
                <a:solidFill>
                  <a:schemeClr val="tx2">
                    <a:lumMod val="50000"/>
                  </a:schemeClr>
                </a:solidFill>
                <a:latin typeface="Microsoft YaHei UI" panose="020B0503020204020204" pitchFamily="34" charset="-122"/>
                <a:ea typeface="Microsoft YaHei UI" panose="020B0503020204020204" pitchFamily="34" charset="-122"/>
              </a:defRPr>
            </a:lvl1pPr>
            <a:lvl2pPr marL="530352" indent="0" algn="ctr">
              <a:buNone/>
              <a:defRPr sz="1800">
                <a:solidFill>
                  <a:schemeClr val="tx2">
                    <a:lumMod val="50000"/>
                  </a:schemeClr>
                </a:solidFill>
                <a:latin typeface="Microsoft YaHei UI" panose="020B0503020204020204" pitchFamily="34" charset="-122"/>
                <a:ea typeface="Microsoft YaHei UI" panose="020B0503020204020204" pitchFamily="34" charset="-122"/>
              </a:defRPr>
            </a:lvl2pPr>
            <a:lvl3pPr marL="987552" indent="0" algn="ctr">
              <a:buNone/>
              <a:defRPr sz="1600">
                <a:solidFill>
                  <a:schemeClr val="tx2">
                    <a:lumMod val="50000"/>
                  </a:schemeClr>
                </a:solidFill>
                <a:latin typeface="Microsoft YaHei UI" panose="020B0503020204020204" pitchFamily="34" charset="-122"/>
                <a:ea typeface="Microsoft YaHei UI" panose="020B0503020204020204" pitchFamily="34" charset="-122"/>
              </a:defRPr>
            </a:lvl3pPr>
            <a:lvl4pPr marL="1444752" indent="0" algn="ctr">
              <a:buNone/>
              <a:defRPr sz="1600">
                <a:solidFill>
                  <a:schemeClr val="tx2">
                    <a:lumMod val="50000"/>
                  </a:schemeClr>
                </a:solidFill>
                <a:latin typeface="Microsoft YaHei UI" panose="020B0503020204020204" pitchFamily="34" charset="-122"/>
                <a:ea typeface="Microsoft YaHei UI" panose="020B0503020204020204" pitchFamily="34" charset="-122"/>
              </a:defRPr>
            </a:lvl4pPr>
            <a:lvl5pPr marL="1901952" indent="0" algn="ctr">
              <a:buNone/>
              <a:defRPr sz="1400">
                <a:solidFill>
                  <a:schemeClr val="tx2">
                    <a:lumMod val="50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1" name="L 形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L 形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L 形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5" name="L 形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0844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带描述文字的内容">
    <p:bg bwMode="ltGray">
      <p:bgPr>
        <a:solidFill>
          <a:schemeClr val="bg2"/>
        </a:solid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矩形​​ 7" title="背景图形"/>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nvPr>
        </p:nvSpPr>
        <p:spPr bwMode="white">
          <a:xfrm>
            <a:off x="586246" y="400665"/>
            <a:ext cx="4858460" cy="1428136"/>
          </a:xfrm>
        </p:spPr>
        <p:txBody>
          <a:bodyPr rtlCol="0" anchor="ctr" anchorCtr="0">
            <a:noAutofit/>
          </a:bodyPr>
          <a:lstStyle>
            <a:lvl1pPr algn="ctr">
              <a:lnSpc>
                <a:spcPct val="84000"/>
              </a:lnSpc>
              <a:defRPr sz="48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586246" y="2113935"/>
            <a:ext cx="4858460" cy="4247186"/>
          </a:xfrm>
        </p:spPr>
        <p:txBody>
          <a:bodyPr rtlCol="0"/>
          <a:lstStyle>
            <a:lvl1pPr marL="285750" indent="-285750">
              <a:lnSpc>
                <a:spcPct val="100000"/>
              </a:lnSpc>
              <a:spcBef>
                <a:spcPts val="0"/>
              </a:spcBef>
              <a:spcAft>
                <a:spcPts val="100"/>
              </a:spcAft>
              <a:buFont typeface="Arial" panose="020B0604020202020204" pitchFamily="34" charset="0"/>
              <a:buChar char="•"/>
              <a:defRPr sz="1800">
                <a:solidFill>
                  <a:schemeClr val="bg1"/>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a:xfrm>
            <a:off x="586246" y="6443554"/>
            <a:ext cx="1324322" cy="404614"/>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042D603A-7FF4-48CF-AA6A-257F7DC74E22}" type="datetime1">
              <a:rPr lang="zh-CN" altLang="en-US" smtClean="0"/>
              <a:t>2019/12/9</a:t>
            </a:fld>
            <a:endParaRPr lang="zh-CN" altLang="en-US" dirty="0"/>
          </a:p>
        </p:txBody>
      </p:sp>
      <p:sp>
        <p:nvSpPr>
          <p:cNvPr id="6" name="页脚占位符 5"/>
          <p:cNvSpPr>
            <a:spLocks noGrp="1"/>
          </p:cNvSpPr>
          <p:nvPr>
            <p:ph type="ftr" sz="quarter" idx="11"/>
          </p:nvPr>
        </p:nvSpPr>
        <p:spPr>
          <a:xfrm>
            <a:off x="2825377" y="6453386"/>
            <a:ext cx="2619329" cy="404614"/>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r>
              <a:rPr lang="zh-CN" altLang="en-US"/>
              <a:t>添加页脚 </a:t>
            </a:r>
            <a:endParaRPr lang="zh-CN" altLang="en-US" dirty="0"/>
          </a:p>
        </p:txBody>
      </p:sp>
      <p:sp>
        <p:nvSpPr>
          <p:cNvPr id="7" name="灯片编号占位符 6"/>
          <p:cNvSpPr>
            <a:spLocks noGrp="1"/>
          </p:cNvSpPr>
          <p:nvPr>
            <p:ph type="sldNum" sz="quarter" idx="12"/>
          </p:nvPr>
        </p:nvSpPr>
        <p:spPr>
          <a:xfrm>
            <a:off x="10187939" y="6453386"/>
            <a:ext cx="1596292" cy="404614"/>
          </a:xfrm>
        </p:spPr>
        <p:txBody>
          <a:bodyPr rtlCol="0"/>
          <a:lstStyle>
            <a:lvl1pPr>
              <a:defRPr>
                <a:solidFill>
                  <a:schemeClr val="tx2"/>
                </a:solidFill>
                <a:latin typeface="Microsoft YaHei UI" panose="020B0503020204020204" pitchFamily="34" charset="-122"/>
                <a:ea typeface="Microsoft YaHei UI" panose="020B0503020204020204" pitchFamily="34" charset="-122"/>
              </a:defRPr>
            </a:lvl1pPr>
          </a:lstStyle>
          <a:p>
            <a:fld id="{B38049E5-7B53-4E85-8972-7D6C4BCE5BB9}" type="slidenum">
              <a:rPr lang="en-US" altLang="zh-CN" smtClean="0"/>
              <a:pPr/>
              <a:t>‹#›</a:t>
            </a:fld>
            <a:endParaRPr lang="zh-CN" altLang="en-US" dirty="0"/>
          </a:p>
        </p:txBody>
      </p:sp>
      <p:sp>
        <p:nvSpPr>
          <p:cNvPr id="9" name="矩形 8" title="分隔栏"/>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L 形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3" name="L 形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4" name="L 形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5" name="L 形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8" name="内容占位符 2">
            <a:extLst>
              <a:ext uri="{FF2B5EF4-FFF2-40B4-BE49-F238E27FC236}">
                <a16:creationId xmlns:a16="http://schemas.microsoft.com/office/drawing/2014/main" id="{ED439475-E625-4449-B42E-8F291D64A3C7}"/>
              </a:ext>
            </a:extLst>
          </p:cNvPr>
          <p:cNvSpPr>
            <a:spLocks noGrp="1"/>
          </p:cNvSpPr>
          <p:nvPr>
            <p:ph idx="1"/>
          </p:nvPr>
        </p:nvSpPr>
        <p:spPr>
          <a:xfrm>
            <a:off x="6695360" y="518474"/>
            <a:ext cx="4910394" cy="5759777"/>
          </a:xfrm>
          <a:solidFill>
            <a:schemeClr val="bg2"/>
          </a:solidFill>
          <a:ln>
            <a:noFill/>
          </a:ln>
          <a:effectLst>
            <a:innerShdw blurRad="114300">
              <a:prstClr val="black"/>
            </a:innerShdw>
          </a:effectLst>
        </p:spPr>
        <p:txBody>
          <a:bodyPr vert="horz" lIns="91440" tIns="45720" rIns="91440" bIns="45720" rtlCol="0" anchor="ctr" anchorCtr="0">
            <a:noAutofit/>
          </a:bodyPr>
          <a:lstStyle>
            <a:lvl1pPr>
              <a:defRPr lang="en-US" sz="1800">
                <a:solidFill>
                  <a:schemeClr val="tx2">
                    <a:lumMod val="50000"/>
                  </a:schemeClr>
                </a:solidFill>
                <a:latin typeface="Microsoft YaHei UI" panose="020B0503020204020204" pitchFamily="34" charset="-122"/>
                <a:ea typeface="Microsoft YaHei UI" panose="020B0503020204020204" pitchFamily="34" charset="-122"/>
              </a:defRPr>
            </a:lvl1pPr>
            <a:lvl2pPr>
              <a:defRPr lang="en-US" sz="1800">
                <a:solidFill>
                  <a:schemeClr val="tx2">
                    <a:lumMod val="50000"/>
                  </a:schemeClr>
                </a:solidFill>
                <a:latin typeface="Microsoft YaHei UI" panose="020B0503020204020204" pitchFamily="34" charset="-122"/>
                <a:ea typeface="Microsoft YaHei UI" panose="020B0503020204020204" pitchFamily="34" charset="-122"/>
              </a:defRPr>
            </a:lvl2pPr>
            <a:lvl3pPr>
              <a:defRPr lang="en-US" sz="1600">
                <a:solidFill>
                  <a:schemeClr val="tx2">
                    <a:lumMod val="50000"/>
                  </a:schemeClr>
                </a:solidFill>
                <a:latin typeface="Microsoft YaHei UI" panose="020B0503020204020204" pitchFamily="34" charset="-122"/>
                <a:ea typeface="Microsoft YaHei UI" panose="020B0503020204020204" pitchFamily="34" charset="-122"/>
              </a:defRPr>
            </a:lvl3pPr>
            <a:lvl4pPr>
              <a:defRPr lang="en-US" sz="1600">
                <a:solidFill>
                  <a:schemeClr val="tx2">
                    <a:lumMod val="50000"/>
                  </a:schemeClr>
                </a:solidFill>
                <a:latin typeface="Microsoft YaHei UI" panose="020B0503020204020204" pitchFamily="34" charset="-122"/>
                <a:ea typeface="Microsoft YaHei UI" panose="020B0503020204020204" pitchFamily="34" charset="-122"/>
              </a:defRPr>
            </a:lvl4pPr>
            <a:lvl5pPr>
              <a:defRPr lang="en-US" sz="1400">
                <a:solidFill>
                  <a:schemeClr val="tx2">
                    <a:lumMod val="50000"/>
                  </a:schemeClr>
                </a:solidFill>
                <a:latin typeface="Microsoft YaHei UI" panose="020B0503020204020204" pitchFamily="34" charset="-122"/>
                <a:ea typeface="Microsoft YaHei UI" panose="020B0503020204020204" pitchFamily="34" charset="-122"/>
              </a:defRPr>
            </a:lvl5pPr>
          </a:lstStyle>
          <a:p>
            <a:pPr marL="0" lvl="0" indent="0" algn="ctr" rtl="0">
              <a:buNone/>
            </a:pPr>
            <a:r>
              <a:rPr lang="zh-CN" altLang="en-US" noProof="0"/>
              <a:t>单击此处编辑母版文本样式</a:t>
            </a:r>
          </a:p>
          <a:p>
            <a:pPr marL="0" lvl="1" indent="0" algn="ctr" rtl="0">
              <a:buNone/>
            </a:pPr>
            <a:r>
              <a:rPr lang="zh-CN" altLang="en-US" noProof="0"/>
              <a:t>二级</a:t>
            </a:r>
          </a:p>
          <a:p>
            <a:pPr marL="0" lvl="2" indent="0" algn="ctr" rtl="0">
              <a:buNone/>
            </a:pPr>
            <a:r>
              <a:rPr lang="zh-CN" altLang="en-US" noProof="0"/>
              <a:t>三级</a:t>
            </a:r>
          </a:p>
          <a:p>
            <a:pPr marL="0" lvl="3" indent="0" algn="ctr" rtl="0">
              <a:buNone/>
            </a:pPr>
            <a:r>
              <a:rPr lang="zh-CN" altLang="en-US" noProof="0"/>
              <a:t>四级</a:t>
            </a:r>
          </a:p>
          <a:p>
            <a:pPr marL="0" lvl="4" indent="0" algn="ctr" rtl="0">
              <a:buNone/>
            </a:pPr>
            <a:r>
              <a:rPr lang="zh-CN" altLang="en-US" noProof="0"/>
              <a:t>五级</a:t>
            </a:r>
            <a:endParaRPr lang="zh-CN" altLang="en-US" noProof="0" dirty="0"/>
          </a:p>
        </p:txBody>
      </p:sp>
    </p:spTree>
    <p:extLst>
      <p:ext uri="{BB962C8B-B14F-4D97-AF65-F5344CB8AC3E}">
        <p14:creationId xmlns:p14="http://schemas.microsoft.com/office/powerpoint/2010/main" val="1686602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图片、标题和描述文字">
    <p:spTree>
      <p:nvGrpSpPr>
        <p:cNvPr id="1" name=""/>
        <p:cNvGrpSpPr/>
        <p:nvPr/>
      </p:nvGrpSpPr>
      <p:grpSpPr>
        <a:xfrm>
          <a:off x="0" y="0"/>
          <a:ext cx="0" cy="0"/>
          <a:chOff x="0" y="0"/>
          <a:chExt cx="0" cy="0"/>
        </a:xfrm>
      </p:grpSpPr>
      <p:sp>
        <p:nvSpPr>
          <p:cNvPr id="8" name="矩形​​ 7" title="背景图形"/>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矩形 13">
            <a:extLst>
              <a:ext uri="{FF2B5EF4-FFF2-40B4-BE49-F238E27FC236}">
                <a16:creationId xmlns:a16="http://schemas.microsoft.com/office/drawing/2014/main" id="{1F430D42-50DC-4502-A3E8-251FE7F0809D}"/>
              </a:ext>
            </a:extLst>
          </p:cNvPr>
          <p:cNvSpPr/>
          <p:nvPr userDrawn="1"/>
        </p:nvSpPr>
        <p:spPr>
          <a:xfrm>
            <a:off x="507591" y="5289755"/>
            <a:ext cx="5270049" cy="101272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solidFill>
                <a:schemeClr val="accent3"/>
              </a:solidFill>
              <a:latin typeface="Microsoft YaHei UI" panose="020B0503020204020204" pitchFamily="34" charset="-122"/>
              <a:ea typeface="Microsoft YaHei UI" panose="020B0503020204020204" pitchFamily="34" charset="-122"/>
            </a:endParaRPr>
          </a:p>
        </p:txBody>
      </p:sp>
      <p:sp>
        <p:nvSpPr>
          <p:cNvPr id="11" name="矩形​：剪去对角的矩形 10">
            <a:extLst>
              <a:ext uri="{FF2B5EF4-FFF2-40B4-BE49-F238E27FC236}">
                <a16:creationId xmlns:a16="http://schemas.microsoft.com/office/drawing/2014/main" id="{836AFDEB-3C72-49E0-9B45-DC9EFBA6587F}"/>
              </a:ext>
            </a:extLst>
          </p:cNvPr>
          <p:cNvSpPr/>
          <p:nvPr userDrawn="1"/>
        </p:nvSpPr>
        <p:spPr bwMode="white">
          <a:xfrm>
            <a:off x="507591" y="409286"/>
            <a:ext cx="5270049" cy="4732985"/>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6930776" y="477366"/>
            <a:ext cx="4644000" cy="1341602"/>
          </a:xfrm>
        </p:spPr>
        <p:txBody>
          <a:bodyPr rtlCol="0" anchor="ctr" anchorCtr="0">
            <a:normAutofit/>
          </a:bodyPr>
          <a:lstStyle>
            <a:lvl1pPr algn="ctr">
              <a:lnSpc>
                <a:spcPct val="84000"/>
              </a:lnSpc>
              <a:defRPr sz="4800" baseline="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6930775" y="1966451"/>
            <a:ext cx="4644001" cy="4388615"/>
          </a:xfrm>
        </p:spPr>
        <p:txBody>
          <a:bodyPr rtlCol="0"/>
          <a:lstStyle>
            <a:lvl1pPr marL="285750" indent="-285750">
              <a:lnSpc>
                <a:spcPct val="100000"/>
              </a:lnSpc>
              <a:spcBef>
                <a:spcPts val="0"/>
              </a:spcBef>
              <a:spcAft>
                <a:spcPts val="0"/>
              </a:spcAft>
              <a:buFont typeface="Arial" panose="020B0604020202020204" pitchFamily="34" charset="0"/>
              <a:buChar char="•"/>
              <a:defRPr sz="1800">
                <a:solidFill>
                  <a:schemeClr val="tx2"/>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a:xfrm>
            <a:off x="507591" y="6453386"/>
            <a:ext cx="1204572" cy="404614"/>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D8F5C7D9-E88A-4CF1-8104-9C04A70B305A}" type="datetime1">
              <a:rPr lang="zh-CN" altLang="en-US" smtClean="0"/>
              <a:t>2019/12/9</a:t>
            </a:fld>
            <a:endParaRPr lang="zh-CN" altLang="en-US" dirty="0"/>
          </a:p>
        </p:txBody>
      </p:sp>
      <p:sp>
        <p:nvSpPr>
          <p:cNvPr id="6" name="页脚占位符 5"/>
          <p:cNvSpPr>
            <a:spLocks noGrp="1"/>
          </p:cNvSpPr>
          <p:nvPr>
            <p:ph type="ftr" sz="quarter" idx="11"/>
          </p:nvPr>
        </p:nvSpPr>
        <p:spPr>
          <a:xfrm>
            <a:off x="3403965" y="6453386"/>
            <a:ext cx="2373675" cy="404614"/>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r>
              <a:rPr lang="zh-CN" altLang="en-US"/>
              <a:t>添加页脚 </a:t>
            </a:r>
            <a:endParaRPr lang="zh-CN" altLang="en-US" dirty="0"/>
          </a:p>
        </p:txBody>
      </p:sp>
      <p:sp>
        <p:nvSpPr>
          <p:cNvPr id="7" name="灯片编号占位符 6"/>
          <p:cNvSpPr>
            <a:spLocks noGrp="1"/>
          </p:cNvSpPr>
          <p:nvPr>
            <p:ph type="sldNum" sz="quarter" idx="12"/>
          </p:nvPr>
        </p:nvSpPr>
        <p:spPr>
          <a:xfrm>
            <a:off x="9883140" y="6453386"/>
            <a:ext cx="1596292" cy="404614"/>
          </a:xfrm>
        </p:spPr>
        <p:txBody>
          <a:bodyPr rtlCol="0"/>
          <a:lstStyle>
            <a:lvl1pPr>
              <a:defRPr>
                <a:solidFill>
                  <a:schemeClr val="tx2"/>
                </a:solidFill>
                <a:latin typeface="Microsoft YaHei UI" panose="020B0503020204020204" pitchFamily="34" charset="-122"/>
                <a:ea typeface="Microsoft YaHei UI" panose="020B0503020204020204" pitchFamily="34" charset="-122"/>
              </a:defRPr>
            </a:lvl1pPr>
          </a:lstStyle>
          <a:p>
            <a:fld id="{B38049E5-7B53-4E85-8972-7D6C4BCE5BB9}" type="slidenum">
              <a:rPr lang="en-US" altLang="zh-CN" smtClean="0"/>
              <a:pPr/>
              <a:t>‹#›</a:t>
            </a:fld>
            <a:endParaRPr lang="zh-CN" altLang="en-US" dirty="0"/>
          </a:p>
        </p:txBody>
      </p:sp>
      <p:sp>
        <p:nvSpPr>
          <p:cNvPr id="9" name="矩形 8" title="分隔栏"/>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 形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solidFill>
                <a:schemeClr val="tx2"/>
              </a:solidFill>
              <a:latin typeface="Microsoft YaHei UI" panose="020B0503020204020204" pitchFamily="34" charset="-122"/>
              <a:ea typeface="Microsoft YaHei UI" panose="020B0503020204020204" pitchFamily="34" charset="-122"/>
            </a:endParaRPr>
          </a:p>
        </p:txBody>
      </p:sp>
      <p:sp>
        <p:nvSpPr>
          <p:cNvPr id="13" name="L 形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solidFill>
                <a:schemeClr val="tx2"/>
              </a:solidFill>
              <a:latin typeface="Microsoft YaHei UI" panose="020B0503020204020204" pitchFamily="34" charset="-122"/>
              <a:ea typeface="Microsoft YaHei UI" panose="020B0503020204020204" pitchFamily="34" charset="-122"/>
            </a:endParaRPr>
          </a:p>
        </p:txBody>
      </p:sp>
      <p:sp>
        <p:nvSpPr>
          <p:cNvPr id="10" name="图片占位符 9">
            <a:extLst>
              <a:ext uri="{FF2B5EF4-FFF2-40B4-BE49-F238E27FC236}">
                <a16:creationId xmlns:a16="http://schemas.microsoft.com/office/drawing/2014/main" id="{3BDA3A4D-2561-4EEB-8787-E1A652565755}"/>
              </a:ext>
            </a:extLst>
          </p:cNvPr>
          <p:cNvSpPr>
            <a:spLocks noGrp="1"/>
          </p:cNvSpPr>
          <p:nvPr>
            <p:ph type="pic" sz="quarter" idx="13"/>
          </p:nvPr>
        </p:nvSpPr>
        <p:spPr>
          <a:xfrm>
            <a:off x="806245" y="668595"/>
            <a:ext cx="4646651" cy="4198373"/>
          </a:xfrm>
          <a:prstGeom prst="snip2DiagRect">
            <a:avLst>
              <a:gd name="adj1" fmla="val 0"/>
              <a:gd name="adj2" fmla="val 10300"/>
            </a:avLst>
          </a:prstGeom>
          <a:ln w="38100">
            <a:solidFill>
              <a:schemeClr val="bg1"/>
            </a:solidFill>
          </a:ln>
          <a:effectLst>
            <a:innerShdw blurRad="114300">
              <a:prstClr val="black"/>
            </a:innerShdw>
          </a:effectLst>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sp>
        <p:nvSpPr>
          <p:cNvPr id="16" name="文本占位符 15">
            <a:extLst>
              <a:ext uri="{FF2B5EF4-FFF2-40B4-BE49-F238E27FC236}">
                <a16:creationId xmlns:a16="http://schemas.microsoft.com/office/drawing/2014/main" id="{FBB32A6B-92AA-4208-9120-FFC166CE751C}"/>
              </a:ext>
            </a:extLst>
          </p:cNvPr>
          <p:cNvSpPr>
            <a:spLocks noGrp="1"/>
          </p:cNvSpPr>
          <p:nvPr>
            <p:ph type="body" sz="quarter" idx="14"/>
          </p:nvPr>
        </p:nvSpPr>
        <p:spPr>
          <a:xfrm>
            <a:off x="570275" y="5352418"/>
            <a:ext cx="5148000" cy="900000"/>
          </a:xfrm>
          <a:solidFill>
            <a:schemeClr val="bg2"/>
          </a:solidFill>
          <a:effectLst>
            <a:innerShdw blurRad="114300">
              <a:prstClr val="black">
                <a:alpha val="34000"/>
              </a:prstClr>
            </a:innerShdw>
          </a:effectLst>
        </p:spPr>
        <p:txBody>
          <a:bodyPr rtlCol="0" anchor="ctr" anchorCtr="0"/>
          <a:lstStyle>
            <a:lvl1pPr marL="0" indent="0" algn="ctr">
              <a:buFont typeface="Arial" panose="020B0604020202020204" pitchFamily="34" charset="0"/>
              <a:buNone/>
              <a:defRPr sz="1800">
                <a:solidFill>
                  <a:schemeClr val="accent3"/>
                </a:solidFill>
                <a:latin typeface="Microsoft YaHei UI" panose="020B0503020204020204" pitchFamily="34" charset="-122"/>
                <a:ea typeface="Microsoft YaHei UI" panose="020B0503020204020204" pitchFamily="34" charset="-122"/>
              </a:defRPr>
            </a:lvl1pPr>
            <a:lvl2pPr marL="530352" indent="0" algn="ctr">
              <a:buFont typeface="Arial" panose="020B0604020202020204" pitchFamily="34" charset="0"/>
              <a:buNone/>
              <a:defRPr sz="1800">
                <a:solidFill>
                  <a:schemeClr val="accent3"/>
                </a:solidFill>
                <a:latin typeface="Microsoft YaHei UI" panose="020B0503020204020204" pitchFamily="34" charset="-122"/>
                <a:ea typeface="Microsoft YaHei UI" panose="020B0503020204020204" pitchFamily="34" charset="-122"/>
              </a:defRPr>
            </a:lvl2pPr>
            <a:lvl3pPr marL="987552" indent="0" algn="ctr">
              <a:buFont typeface="Arial" panose="020B0604020202020204" pitchFamily="34" charset="0"/>
              <a:buNone/>
              <a:defRPr sz="1600">
                <a:solidFill>
                  <a:schemeClr val="accent3"/>
                </a:solidFill>
                <a:latin typeface="Microsoft YaHei UI" panose="020B0503020204020204" pitchFamily="34" charset="-122"/>
                <a:ea typeface="Microsoft YaHei UI" panose="020B0503020204020204" pitchFamily="34" charset="-122"/>
              </a:defRPr>
            </a:lvl3pPr>
            <a:lvl4pPr marL="1444752" indent="0" algn="ctr">
              <a:buFont typeface="Arial" panose="020B0604020202020204" pitchFamily="34" charset="0"/>
              <a:buNone/>
              <a:defRPr sz="1600">
                <a:solidFill>
                  <a:schemeClr val="accent3"/>
                </a:solidFill>
                <a:latin typeface="Microsoft YaHei UI" panose="020B0503020204020204" pitchFamily="34" charset="-122"/>
                <a:ea typeface="Microsoft YaHei UI" panose="020B0503020204020204" pitchFamily="34" charset="-122"/>
              </a:defRPr>
            </a:lvl4pPr>
            <a:lvl5pPr marL="1901952" indent="0" algn="ctr">
              <a:buFont typeface="Arial" panose="020B0604020202020204" pitchFamily="34" charset="0"/>
              <a:buNone/>
              <a:defRPr sz="1400">
                <a:solidFill>
                  <a:schemeClr val="accent3"/>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0" name="L 形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solidFill>
                <a:schemeClr val="tx2"/>
              </a:solidFill>
              <a:latin typeface="Microsoft YaHei UI" panose="020B0503020204020204" pitchFamily="34" charset="-122"/>
              <a:ea typeface="Microsoft YaHei UI" panose="020B0503020204020204" pitchFamily="34" charset="-122"/>
            </a:endParaRPr>
          </a:p>
        </p:txBody>
      </p:sp>
      <p:sp>
        <p:nvSpPr>
          <p:cNvPr id="21" name="L 形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solidFill>
                <a:schemeClr val="tx2"/>
              </a:solidFill>
              <a:latin typeface="Microsoft YaHei UI" panose="020B0503020204020204" pitchFamily="34" charset="-122"/>
              <a:ea typeface="Microsoft YaHei UI" panose="020B0503020204020204" pitchFamily="34" charset="-122"/>
            </a:endParaRPr>
          </a:p>
        </p:txBody>
      </p:sp>
      <p:cxnSp>
        <p:nvCxnSpPr>
          <p:cNvPr id="23" name="直接连接符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2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带题注的图片">
    <p:spTree>
      <p:nvGrpSpPr>
        <p:cNvPr id="1" name=""/>
        <p:cNvGrpSpPr/>
        <p:nvPr/>
      </p:nvGrpSpPr>
      <p:grpSpPr>
        <a:xfrm>
          <a:off x="0" y="0"/>
          <a:ext cx="0" cy="0"/>
          <a:chOff x="0" y="0"/>
          <a:chExt cx="0" cy="0"/>
        </a:xfrm>
      </p:grpSpPr>
      <p:sp>
        <p:nvSpPr>
          <p:cNvPr id="8" name="矩形​​ 7" title="背景图形"/>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矩形​：剪去对角的矩形 10">
            <a:extLst>
              <a:ext uri="{FF2B5EF4-FFF2-40B4-BE49-F238E27FC236}">
                <a16:creationId xmlns:a16="http://schemas.microsoft.com/office/drawing/2014/main" id="{836AFDEB-3C72-49E0-9B45-DC9EFBA6587F}"/>
              </a:ext>
            </a:extLst>
          </p:cNvPr>
          <p:cNvSpPr/>
          <p:nvPr userDrawn="1"/>
        </p:nvSpPr>
        <p:spPr bwMode="white">
          <a:xfrm>
            <a:off x="507591" y="409286"/>
            <a:ext cx="5270049" cy="5945780"/>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6930776" y="477366"/>
            <a:ext cx="4644000" cy="1341602"/>
          </a:xfrm>
        </p:spPr>
        <p:txBody>
          <a:bodyPr rtlCol="0" anchor="ctr" anchorCtr="0">
            <a:normAutofit/>
          </a:bodyPr>
          <a:lstStyle>
            <a:lvl1pPr algn="ctr">
              <a:lnSpc>
                <a:spcPct val="84000"/>
              </a:lnSpc>
              <a:defRPr sz="4800" baseline="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4" name="文本占位符 3"/>
          <p:cNvSpPr>
            <a:spLocks noGrp="1"/>
          </p:cNvSpPr>
          <p:nvPr>
            <p:ph type="body" sz="half" idx="2"/>
          </p:nvPr>
        </p:nvSpPr>
        <p:spPr>
          <a:xfrm>
            <a:off x="6930775" y="1966451"/>
            <a:ext cx="4644001" cy="4388615"/>
          </a:xfrm>
        </p:spPr>
        <p:txBody>
          <a:bodyPr rtlCol="0"/>
          <a:lstStyle>
            <a:lvl1pPr marL="285750" indent="-285750">
              <a:lnSpc>
                <a:spcPct val="100000"/>
              </a:lnSpc>
              <a:spcBef>
                <a:spcPts val="0"/>
              </a:spcBef>
              <a:spcAft>
                <a:spcPts val="0"/>
              </a:spcAft>
              <a:buFont typeface="Arial" panose="020B0604020202020204" pitchFamily="34" charset="0"/>
              <a:buChar char="•"/>
              <a:defRPr sz="1800">
                <a:solidFill>
                  <a:schemeClr val="tx2"/>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a:xfrm>
            <a:off x="507591" y="6453386"/>
            <a:ext cx="1204572" cy="404614"/>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fld id="{1405C43B-5DC0-42F6-868F-7FEF876D47D3}" type="datetime1">
              <a:rPr lang="zh-CN" altLang="en-US" smtClean="0"/>
              <a:t>2019/12/9</a:t>
            </a:fld>
            <a:endParaRPr lang="zh-CN" altLang="en-US" dirty="0"/>
          </a:p>
        </p:txBody>
      </p:sp>
      <p:sp>
        <p:nvSpPr>
          <p:cNvPr id="6" name="页脚占位符 5"/>
          <p:cNvSpPr>
            <a:spLocks noGrp="1"/>
          </p:cNvSpPr>
          <p:nvPr>
            <p:ph type="ftr" sz="quarter" idx="11"/>
          </p:nvPr>
        </p:nvSpPr>
        <p:spPr>
          <a:xfrm>
            <a:off x="3403965" y="6453386"/>
            <a:ext cx="2373675" cy="404614"/>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stStyle>
          <a:p>
            <a:r>
              <a:rPr lang="zh-CN" altLang="en-US"/>
              <a:t>添加页脚 </a:t>
            </a:r>
            <a:endParaRPr lang="zh-CN" altLang="en-US" dirty="0"/>
          </a:p>
        </p:txBody>
      </p:sp>
      <p:sp>
        <p:nvSpPr>
          <p:cNvPr id="7" name="灯片编号占位符 6"/>
          <p:cNvSpPr>
            <a:spLocks noGrp="1"/>
          </p:cNvSpPr>
          <p:nvPr>
            <p:ph type="sldNum" sz="quarter" idx="12"/>
          </p:nvPr>
        </p:nvSpPr>
        <p:spPr>
          <a:xfrm>
            <a:off x="9883140" y="6453386"/>
            <a:ext cx="1596292" cy="404614"/>
          </a:xfrm>
        </p:spPr>
        <p:txBody>
          <a:bodyPr rtlCol="0"/>
          <a:lstStyle>
            <a:lvl1pPr>
              <a:defRPr>
                <a:solidFill>
                  <a:schemeClr val="tx2"/>
                </a:solidFill>
                <a:latin typeface="Microsoft YaHei UI" panose="020B0503020204020204" pitchFamily="34" charset="-122"/>
                <a:ea typeface="Microsoft YaHei UI" panose="020B0503020204020204" pitchFamily="34" charset="-122"/>
              </a:defRPr>
            </a:lvl1pPr>
          </a:lstStyle>
          <a:p>
            <a:fld id="{B38049E5-7B53-4E85-8972-7D6C4BCE5BB9}" type="slidenum">
              <a:rPr lang="en-US" altLang="zh-CN" smtClean="0"/>
              <a:pPr/>
              <a:t>‹#›</a:t>
            </a:fld>
            <a:endParaRPr lang="zh-CN" altLang="en-US" dirty="0"/>
          </a:p>
        </p:txBody>
      </p:sp>
      <p:sp>
        <p:nvSpPr>
          <p:cNvPr id="9" name="矩形 8" title="分隔栏"/>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 形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solidFill>
                <a:schemeClr val="tx2"/>
              </a:solidFill>
              <a:latin typeface="Microsoft YaHei UI" panose="020B0503020204020204" pitchFamily="34" charset="-122"/>
              <a:ea typeface="Microsoft YaHei UI" panose="020B0503020204020204" pitchFamily="34" charset="-122"/>
            </a:endParaRPr>
          </a:p>
        </p:txBody>
      </p:sp>
      <p:sp>
        <p:nvSpPr>
          <p:cNvPr id="13" name="L 形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solidFill>
                <a:schemeClr val="tx2"/>
              </a:solidFill>
              <a:latin typeface="Microsoft YaHei UI" panose="020B0503020204020204" pitchFamily="34" charset="-122"/>
              <a:ea typeface="Microsoft YaHei UI" panose="020B0503020204020204" pitchFamily="34" charset="-122"/>
            </a:endParaRPr>
          </a:p>
        </p:txBody>
      </p:sp>
      <p:sp>
        <p:nvSpPr>
          <p:cNvPr id="19" name="图片占位符 18">
            <a:extLst>
              <a:ext uri="{FF2B5EF4-FFF2-40B4-BE49-F238E27FC236}">
                <a16:creationId xmlns:a16="http://schemas.microsoft.com/office/drawing/2014/main" id="{D57F3340-8A42-40F0-BF5B-EEF6E3E88E6E}"/>
              </a:ext>
            </a:extLst>
          </p:cNvPr>
          <p:cNvSpPr>
            <a:spLocks noGrp="1"/>
          </p:cNvSpPr>
          <p:nvPr>
            <p:ph type="pic" idx="1"/>
          </p:nvPr>
        </p:nvSpPr>
        <p:spPr>
          <a:xfrm>
            <a:off x="806246" y="668595"/>
            <a:ext cx="4646651" cy="5383413"/>
          </a:xfrm>
          <a:custGeom>
            <a:avLst/>
            <a:gdLst>
              <a:gd name="connsiteX0" fmla="*/ 0 w 4646651"/>
              <a:gd name="connsiteY0" fmla="*/ 0 h 5383413"/>
              <a:gd name="connsiteX1" fmla="*/ 4168046 w 4646651"/>
              <a:gd name="connsiteY1" fmla="*/ 0 h 5383413"/>
              <a:gd name="connsiteX2" fmla="*/ 4646651 w 4646651"/>
              <a:gd name="connsiteY2" fmla="*/ 478605 h 5383413"/>
              <a:gd name="connsiteX3" fmla="*/ 4646651 w 4646651"/>
              <a:gd name="connsiteY3" fmla="*/ 5383413 h 5383413"/>
              <a:gd name="connsiteX4" fmla="*/ 478605 w 4646651"/>
              <a:gd name="connsiteY4" fmla="*/ 5383413 h 5383413"/>
              <a:gd name="connsiteX5" fmla="*/ 0 w 4646651"/>
              <a:gd name="connsiteY5" fmla="*/ 4904808 h 538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6651" h="5383413">
                <a:moveTo>
                  <a:pt x="0" y="0"/>
                </a:moveTo>
                <a:lnTo>
                  <a:pt x="4168046" y="0"/>
                </a:lnTo>
                <a:lnTo>
                  <a:pt x="4646651" y="478605"/>
                </a:lnTo>
                <a:lnTo>
                  <a:pt x="4646651" y="5383413"/>
                </a:lnTo>
                <a:lnTo>
                  <a:pt x="478605" y="5383413"/>
                </a:lnTo>
                <a:lnTo>
                  <a:pt x="0" y="4904808"/>
                </a:lnTo>
                <a:close/>
              </a:path>
            </a:pathLst>
          </a:custGeom>
          <a:ln w="57150">
            <a:solidFill>
              <a:schemeClr val="bg1"/>
            </a:solidFill>
          </a:ln>
        </p:spPr>
        <p:txBody>
          <a:bodyPr wrap="square" rtlCol="0" anchor="ctr">
            <a:noAutofit/>
          </a:bodyPr>
          <a:lstStyle>
            <a:lvl1pPr marL="0" indent="0" algn="ctr">
              <a:buNone/>
              <a:defRPr sz="32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20" name="L 形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solidFill>
                <a:schemeClr val="tx2"/>
              </a:solidFill>
              <a:latin typeface="Microsoft YaHei UI" panose="020B0503020204020204" pitchFamily="34" charset="-122"/>
              <a:ea typeface="Microsoft YaHei UI" panose="020B0503020204020204" pitchFamily="34" charset="-122"/>
            </a:endParaRPr>
          </a:p>
        </p:txBody>
      </p:sp>
      <p:sp>
        <p:nvSpPr>
          <p:cNvPr id="21" name="L 形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solidFill>
                <a:schemeClr val="tx2"/>
              </a:solidFill>
              <a:latin typeface="Microsoft YaHei UI" panose="020B0503020204020204" pitchFamily="34" charset="-122"/>
              <a:ea typeface="Microsoft YaHei UI" panose="020B0503020204020204" pitchFamily="34" charset="-122"/>
            </a:endParaRPr>
          </a:p>
        </p:txBody>
      </p:sp>
      <p:cxnSp>
        <p:nvCxnSpPr>
          <p:cNvPr id="23" name="直接连接符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8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blackWhite">
      <p:bgPr>
        <a:gradFill flip="none" rotWithShape="1">
          <a:gsLst>
            <a:gs pos="0">
              <a:schemeClr val="bg2">
                <a:lumMod val="50000"/>
              </a:schemeClr>
            </a:gs>
            <a:gs pos="33000">
              <a:schemeClr val="bg2"/>
            </a:gs>
            <a:gs pos="66000">
              <a:schemeClr val="bg2">
                <a:lumMod val="75000"/>
              </a:schemeClr>
            </a:gs>
            <a:gs pos="97000">
              <a:schemeClr val="bg2">
                <a:lumMod val="50000"/>
              </a:schemeClr>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65025" y="1301360"/>
            <a:ext cx="9612971" cy="2852737"/>
          </a:xfrm>
        </p:spPr>
        <p:txBody>
          <a:bodyPr rtlCol="0" anchor="b">
            <a:normAutofit/>
          </a:bodyPr>
          <a:lstStyle>
            <a:lvl1pPr algn="r">
              <a:defRPr sz="7200" cap="none"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3" name="文本占位符 2"/>
          <p:cNvSpPr>
            <a:spLocks noGrp="1"/>
          </p:cNvSpPr>
          <p:nvPr>
            <p:ph type="body" idx="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a:xfrm>
            <a:off x="738908" y="6453386"/>
            <a:ext cx="1622409" cy="404614"/>
          </a:xfrm>
        </p:spPr>
        <p:txBody>
          <a:bodyPr rtlCol="0"/>
          <a:lstStyle>
            <a:lvl1pPr>
              <a:defRPr>
                <a:solidFill>
                  <a:schemeClr val="tx2"/>
                </a:solidFill>
                <a:latin typeface="Microsoft YaHei UI" panose="020B0503020204020204" pitchFamily="34" charset="-122"/>
                <a:ea typeface="Microsoft YaHei UI" panose="020B0503020204020204" pitchFamily="34" charset="-122"/>
              </a:defRPr>
            </a:lvl1pPr>
          </a:lstStyle>
          <a:p>
            <a:fld id="{24E13B57-15CB-46A5-8044-0B3253E28AE6}" type="datetime1">
              <a:rPr lang="zh-CN" altLang="en-US" smtClean="0"/>
              <a:t>2019/12/9</a:t>
            </a:fld>
            <a:endParaRPr lang="zh-CN" altLang="en-US" dirty="0"/>
          </a:p>
        </p:txBody>
      </p:sp>
      <p:sp>
        <p:nvSpPr>
          <p:cNvPr id="5" name="页脚占位符 4"/>
          <p:cNvSpPr>
            <a:spLocks noGrp="1"/>
          </p:cNvSpPr>
          <p:nvPr>
            <p:ph type="ftr" sz="quarter" idx="11"/>
          </p:nvPr>
        </p:nvSpPr>
        <p:spPr>
          <a:xfrm>
            <a:off x="2584312" y="6453386"/>
            <a:ext cx="7023377" cy="404614"/>
          </a:xfrm>
        </p:spPr>
        <p:txBody>
          <a:bodyPr rtlCol="0"/>
          <a:lstStyle>
            <a:lvl1pPr algn="ctr">
              <a:defRPr>
                <a:solidFill>
                  <a:schemeClr val="tx2"/>
                </a:solidFill>
                <a:latin typeface="Microsoft YaHei UI" panose="020B0503020204020204" pitchFamily="34" charset="-122"/>
                <a:ea typeface="Microsoft YaHei UI" panose="020B0503020204020204" pitchFamily="34" charset="-122"/>
              </a:defRPr>
            </a:lvl1pPr>
          </a:lstStyle>
          <a:p>
            <a:r>
              <a:rPr lang="zh-CN" altLang="en-US"/>
              <a:t>添加页脚 </a:t>
            </a:r>
            <a:endParaRPr lang="zh-CN" altLang="en-US" dirty="0"/>
          </a:p>
        </p:txBody>
      </p:sp>
      <p:sp>
        <p:nvSpPr>
          <p:cNvPr id="6" name="灯片编号占位符 5"/>
          <p:cNvSpPr>
            <a:spLocks noGrp="1"/>
          </p:cNvSpPr>
          <p:nvPr>
            <p:ph type="sldNum" sz="quarter" idx="12"/>
          </p:nvPr>
        </p:nvSpPr>
        <p:spPr>
          <a:xfrm>
            <a:off x="9830683" y="6453386"/>
            <a:ext cx="1596292" cy="404614"/>
          </a:xfrm>
        </p:spPr>
        <p:txBody>
          <a:bodyPr rtlCol="0"/>
          <a:lstStyle>
            <a:lvl1pPr>
              <a:defRPr>
                <a:solidFill>
                  <a:schemeClr val="tx2"/>
                </a:solidFill>
                <a:latin typeface="Microsoft YaHei UI" panose="020B0503020204020204" pitchFamily="34" charset="-122"/>
                <a:ea typeface="Microsoft YaHei UI" panose="020B0503020204020204" pitchFamily="34" charset="-122"/>
              </a:defRPr>
            </a:lvl1pPr>
          </a:lstStyle>
          <a:p>
            <a:fld id="{B38049E5-7B53-4E85-8972-7D6C4BCE5BB9}" type="slidenum">
              <a:rPr lang="en-US" altLang="zh-CN" smtClean="0"/>
              <a:pPr/>
              <a:t>‹#›</a:t>
            </a:fld>
            <a:endParaRPr lang="zh-CN" altLang="en-US" dirty="0"/>
          </a:p>
        </p:txBody>
      </p:sp>
      <p:sp>
        <p:nvSpPr>
          <p:cNvPr id="9" name="L 形 8">
            <a:extLst>
              <a:ext uri="{FF2B5EF4-FFF2-40B4-BE49-F238E27FC236}">
                <a16:creationId xmlns:a16="http://schemas.microsoft.com/office/drawing/2014/main" id="{BF5B4C6D-2825-4690-8D32-39CBF5E0F7E6}"/>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8" name="L 形 7">
            <a:extLst>
              <a:ext uri="{FF2B5EF4-FFF2-40B4-BE49-F238E27FC236}">
                <a16:creationId xmlns:a16="http://schemas.microsoft.com/office/drawing/2014/main" id="{DFD43940-6D78-4E75-BDB6-8792768BB894}"/>
              </a:ext>
            </a:extLst>
          </p:cNvPr>
          <p:cNvSpPr/>
          <p:nvPr userDrawn="1"/>
        </p:nvSpPr>
        <p:spPr>
          <a:xfrm flipH="1">
            <a:off x="8286318" y="1685652"/>
            <a:ext cx="3152309" cy="4408489"/>
          </a:xfrm>
          <a:prstGeom prst="corner">
            <a:avLst>
              <a:gd name="adj1" fmla="val 5837"/>
              <a:gd name="adj2" fmla="val 6502"/>
            </a:avLst>
          </a:prstGeom>
          <a:solidFill>
            <a:srgbClr val="EFEDE3"/>
          </a:solidFill>
          <a:ln>
            <a:solidFill>
              <a:srgbClr val="EFEDE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5921443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rtlCol="0">
            <a:normAutofit/>
          </a:bodyPr>
          <a:lstStyle>
            <a:lvl1pPr>
              <a:defRPr sz="4800">
                <a:solidFill>
                  <a:schemeClr val="tx2"/>
                </a:solidFill>
              </a:defRPr>
            </a:lvl1pPr>
          </a:lstStyle>
          <a:p>
            <a:pPr rtl="0"/>
            <a:r>
              <a:rPr lang="zh-CN" altLang="en-US" noProof="0" dirty="0"/>
              <a:t>单击此处编辑母版标题样式</a:t>
            </a:r>
          </a:p>
        </p:txBody>
      </p:sp>
      <p:sp>
        <p:nvSpPr>
          <p:cNvPr id="3" name="内容占位符 2"/>
          <p:cNvSpPr>
            <a:spLocks noGrp="1"/>
          </p:cNvSpPr>
          <p:nvPr>
            <p:ph sz="half" idx="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p>
            <a:pPr rtl="0"/>
            <a:fld id="{AA4C06A8-65B3-4E86-B2FE-FB58B5DC01D7}" type="datetime1">
              <a:rPr lang="zh-CN" altLang="en-US" noProof="0" smtClean="0"/>
              <a:t>2019/12/9</a:t>
            </a:fld>
            <a:endParaRPr lang="zh-CN" altLang="en-US" noProof="0" dirty="0"/>
          </a:p>
        </p:txBody>
      </p:sp>
      <p:sp>
        <p:nvSpPr>
          <p:cNvPr id="6" name="页脚占位符 5"/>
          <p:cNvSpPr>
            <a:spLocks noGrp="1"/>
          </p:cNvSpPr>
          <p:nvPr>
            <p:ph type="ftr" sz="quarter" idx="11"/>
          </p:nvPr>
        </p:nvSpPr>
        <p:spPr/>
        <p:txBody>
          <a:bodyPr rtlCol="0"/>
          <a:lstStyle/>
          <a:p>
            <a:pPr algn="ctr" rtl="0"/>
            <a:r>
              <a:rPr lang="zh-CN" altLang="en-US" noProof="0" dirty="0"/>
              <a:t>添加页脚 </a:t>
            </a:r>
          </a:p>
        </p:txBody>
      </p:sp>
      <p:sp>
        <p:nvSpPr>
          <p:cNvPr id="7" name="灯片编号占位符 6"/>
          <p:cNvSpPr>
            <a:spLocks noGrp="1"/>
          </p:cNvSpPr>
          <p:nvPr>
            <p:ph type="sldNum" sz="quarter" idx="12"/>
          </p:nvPr>
        </p:nvSpPr>
        <p:spPr/>
        <p:txBody>
          <a:bodyPr rtlCol="0"/>
          <a:lstStyle/>
          <a:p>
            <a:pPr rtl="0"/>
            <a:fld id="{B38049E5-7B53-4E85-8972-7D6C4BCE5BB9}" type="slidenum">
              <a:rPr lang="en-US" altLang="zh-CN" noProof="0" smtClean="0"/>
              <a:t>‹#›</a:t>
            </a:fld>
            <a:endParaRPr lang="zh-CN" altLang="en-US" noProof="0" dirty="0"/>
          </a:p>
        </p:txBody>
      </p:sp>
    </p:spTree>
    <p:extLst>
      <p:ext uri="{BB962C8B-B14F-4D97-AF65-F5344CB8AC3E}">
        <p14:creationId xmlns:p14="http://schemas.microsoft.com/office/powerpoint/2010/main" val="296885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2"/>
        </a:solidFill>
        <a:effectLst/>
      </p:bgPr>
    </p:bg>
    <p:spTree>
      <p:nvGrpSpPr>
        <p:cNvPr id="1" name=""/>
        <p:cNvGrpSpPr/>
        <p:nvPr/>
      </p:nvGrpSpPr>
      <p:grpSpPr>
        <a:xfrm>
          <a:off x="0" y="0"/>
          <a:ext cx="0" cy="0"/>
          <a:chOff x="0" y="0"/>
          <a:chExt cx="0" cy="0"/>
        </a:xfrm>
      </p:grpSpPr>
      <p:sp>
        <p:nvSpPr>
          <p:cNvPr id="8" name="矩形​​ 7" title="边栏">
            <a:extLst>
              <a:ext uri="{FF2B5EF4-FFF2-40B4-BE49-F238E27FC236}">
                <a16:creationId xmlns:a16="http://schemas.microsoft.com/office/drawing/2014/main" id="{FFA7AFEF-D97A-4A94-A884-7F95E91332B7}"/>
              </a:ext>
            </a:extLst>
          </p:cNvPr>
          <p:cNvSpPr/>
          <p:nvPr userDrawn="1"/>
        </p:nvSpPr>
        <p:spPr>
          <a:xfrm>
            <a:off x="622095" y="0"/>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占位符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371600" y="2286000"/>
            <a:ext cx="9601200" cy="3581400"/>
          </a:xfrm>
          <a:prstGeom prst="rect">
            <a:avLst/>
          </a:prstGeom>
        </p:spPr>
        <p:txBody>
          <a:bodyPr vert="horz" lIns="91440" tIns="45720" rIns="91440" bIns="45720" rtlCol="0">
            <a:no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latin typeface="Microsoft YaHei UI" panose="020B0503020204020204" pitchFamily="34" charset="-122"/>
                <a:ea typeface="Microsoft YaHei UI" panose="020B0503020204020204" pitchFamily="34" charset="-122"/>
              </a:defRPr>
            </a:lvl1pPr>
          </a:lstStyle>
          <a:p>
            <a:fld id="{14D8FEB3-C1E4-4143-9208-564E3E5AE2BB}" type="datetime1">
              <a:rPr lang="zh-CN" altLang="en-US" smtClean="0"/>
              <a:t>2019/12/9</a:t>
            </a:fld>
            <a:endParaRPr lang="zh-CN" altLang="en-US" dirty="0"/>
          </a:p>
        </p:txBody>
      </p:sp>
      <p:sp>
        <p:nvSpPr>
          <p:cNvPr id="5" name="页脚占位符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latin typeface="Microsoft YaHei UI" panose="020B0503020204020204" pitchFamily="34" charset="-122"/>
                <a:ea typeface="Microsoft YaHei UI" panose="020B0503020204020204" pitchFamily="34" charset="-122"/>
              </a:defRPr>
            </a:lvl1pPr>
          </a:lstStyle>
          <a:p>
            <a:pPr algn="ctr"/>
            <a:r>
              <a:rPr lang="zh-CN" altLang="en-US"/>
              <a:t>添加页脚 </a:t>
            </a:r>
            <a:endParaRPr lang="zh-CN" altLang="en-US" dirty="0"/>
          </a:p>
        </p:txBody>
      </p:sp>
      <p:sp>
        <p:nvSpPr>
          <p:cNvPr id="6" name="灯片编号占位符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latin typeface="Microsoft YaHei UI" panose="020B0503020204020204" pitchFamily="34" charset="-122"/>
                <a:ea typeface="Microsoft YaHei UI" panose="020B0503020204020204" pitchFamily="34" charset="-122"/>
              </a:defRPr>
            </a:lvl1pPr>
          </a:lstStyle>
          <a:p>
            <a:fld id="{B38049E5-7B53-4E85-8972-7D6C4BCE5BB9}" type="slidenum">
              <a:rPr lang="en-US" altLang="zh-CN" smtClean="0"/>
              <a:pPr/>
              <a:t>‹#›</a:t>
            </a:fld>
            <a:endParaRPr lang="zh-CN" altLang="en-US" dirty="0"/>
          </a:p>
        </p:txBody>
      </p:sp>
      <p:sp>
        <p:nvSpPr>
          <p:cNvPr id="9" name="矩形 8" title="边栏"/>
          <p:cNvSpPr/>
          <p:nvPr/>
        </p:nvSpPr>
        <p:spPr>
          <a:xfrm>
            <a:off x="478095" y="376"/>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630330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71" r:id="rId5"/>
    <p:sldLayoutId id="2147483669" r:id="rId6"/>
    <p:sldLayoutId id="2147483672" r:id="rId7"/>
    <p:sldLayoutId id="2147483663" r:id="rId8"/>
    <p:sldLayoutId id="2147483664" r:id="rId9"/>
    <p:sldLayoutId id="2147483665" r:id="rId10"/>
    <p:sldLayoutId id="2147483666" r:id="rId11"/>
    <p:sldLayoutId id="2147483667" r:id="rId12"/>
  </p:sldLayoutIdLst>
  <p:hf sldNum="0" hdr="0" ftr="0" dt="0"/>
  <p:txStyles>
    <p:titleStyle>
      <a:lvl1pPr algn="l" defTabSz="914400" rtl="0" eaLnBrk="1" latinLnBrk="0" hangingPunct="1">
        <a:lnSpc>
          <a:spcPct val="89000"/>
        </a:lnSpc>
        <a:spcBef>
          <a:spcPct val="0"/>
        </a:spcBef>
        <a:buNone/>
        <a:defRPr sz="4400" b="1" kern="1200" baseline="0">
          <a:solidFill>
            <a:schemeClr val="tx2"/>
          </a:solidFill>
          <a:latin typeface="Microsoft YaHei UI" panose="020B0503020204020204" pitchFamily="34" charset="-122"/>
          <a:ea typeface="Microsoft YaHei UI" panose="020B0503020204020204" pitchFamily="34" charset="-122"/>
          <a:cs typeface="+mj-cs"/>
        </a:defRPr>
      </a:lvl1pPr>
    </p:titleStyle>
    <p:bodyStyle>
      <a:lvl1pPr marL="342900" indent="-342900" algn="l" defTabSz="914400" rtl="0" eaLnBrk="1" latinLnBrk="0" hangingPunct="1">
        <a:lnSpc>
          <a:spcPct val="94000"/>
        </a:lnSpc>
        <a:spcBef>
          <a:spcPts val="1000"/>
        </a:spcBef>
        <a:spcAft>
          <a:spcPts val="200"/>
        </a:spcAft>
        <a:buFont typeface="Arial" panose="020B0604020202020204" pitchFamily="34" charset="0"/>
        <a:buChar char="•"/>
        <a:defRPr sz="2400" kern="1200" baseline="0">
          <a:solidFill>
            <a:schemeClr val="tx2"/>
          </a:solidFill>
          <a:latin typeface="Microsoft YaHei UI" panose="020B0503020204020204" pitchFamily="34" charset="-122"/>
          <a:ea typeface="Microsoft YaHei UI" panose="020B0503020204020204" pitchFamily="34" charset="-122"/>
          <a:cs typeface="+mn-cs"/>
        </a:defRPr>
      </a:lvl1pPr>
      <a:lvl2pPr marL="873252" indent="-342900" algn="l" defTabSz="914400" rtl="0" eaLnBrk="1" latinLnBrk="0" hangingPunct="1">
        <a:lnSpc>
          <a:spcPct val="94000"/>
        </a:lnSpc>
        <a:spcBef>
          <a:spcPts val="500"/>
        </a:spcBef>
        <a:spcAft>
          <a:spcPts val="200"/>
        </a:spcAft>
        <a:buFont typeface="Arial" panose="020B0604020202020204" pitchFamily="34" charset="0"/>
        <a:buChar char="•"/>
        <a:defRPr sz="2400" i="1" kern="1200" baseline="0">
          <a:solidFill>
            <a:schemeClr val="tx2"/>
          </a:solidFill>
          <a:latin typeface="Microsoft YaHei UI" panose="020B0503020204020204" pitchFamily="34" charset="-122"/>
          <a:ea typeface="Microsoft YaHei UI" panose="020B0503020204020204" pitchFamily="34" charset="-122"/>
          <a:cs typeface="+mn-cs"/>
        </a:defRPr>
      </a:lvl2pPr>
      <a:lvl3pPr marL="1330452" indent="-342900" algn="l" defTabSz="914400" rtl="0" eaLnBrk="1" latinLnBrk="0" hangingPunct="1">
        <a:lnSpc>
          <a:spcPct val="94000"/>
        </a:lnSpc>
        <a:spcBef>
          <a:spcPts val="500"/>
        </a:spcBef>
        <a:spcAft>
          <a:spcPts val="200"/>
        </a:spcAft>
        <a:buFont typeface="Arial" panose="020B0604020202020204" pitchFamily="34" charset="0"/>
        <a:buChar char="•"/>
        <a:defRPr sz="2000" kern="1200" baseline="0">
          <a:solidFill>
            <a:schemeClr val="tx2"/>
          </a:solidFill>
          <a:latin typeface="Microsoft YaHei UI" panose="020B0503020204020204" pitchFamily="34" charset="-122"/>
          <a:ea typeface="Microsoft YaHei UI" panose="020B0503020204020204" pitchFamily="34" charset="-122"/>
          <a:cs typeface="+mn-cs"/>
        </a:defRPr>
      </a:lvl3pPr>
      <a:lvl4pPr marL="1787652" indent="-342900" algn="l" defTabSz="914400" rtl="0" eaLnBrk="1" latinLnBrk="0" hangingPunct="1">
        <a:lnSpc>
          <a:spcPct val="94000"/>
        </a:lnSpc>
        <a:spcBef>
          <a:spcPts val="500"/>
        </a:spcBef>
        <a:spcAft>
          <a:spcPts val="200"/>
        </a:spcAft>
        <a:buFont typeface="Arial" panose="020B0604020202020204" pitchFamily="34" charset="0"/>
        <a:buChar char="•"/>
        <a:defRPr sz="2000" i="1" kern="1200" baseline="0">
          <a:solidFill>
            <a:schemeClr val="tx2"/>
          </a:solidFill>
          <a:latin typeface="Microsoft YaHei UI" panose="020B0503020204020204" pitchFamily="34" charset="-122"/>
          <a:ea typeface="Microsoft YaHei UI" panose="020B0503020204020204" pitchFamily="34" charset="-122"/>
          <a:cs typeface="+mn-cs"/>
        </a:defRPr>
      </a:lvl4pPr>
      <a:lvl5pPr marL="2187702" indent="-285750" algn="l" defTabSz="914400" rtl="0" eaLnBrk="1" latinLnBrk="0" hangingPunct="1">
        <a:lnSpc>
          <a:spcPct val="94000"/>
        </a:lnSpc>
        <a:spcBef>
          <a:spcPts val="500"/>
        </a:spcBef>
        <a:spcAft>
          <a:spcPts val="200"/>
        </a:spcAft>
        <a:buFont typeface="Arial" panose="020B0604020202020204" pitchFamily="34" charset="0"/>
        <a:buChar char="•"/>
        <a:defRPr sz="1800" kern="1200" baseline="0">
          <a:solidFill>
            <a:schemeClr val="tx2"/>
          </a:solidFill>
          <a:latin typeface="Microsoft YaHei UI" panose="020B0503020204020204" pitchFamily="34" charset="-122"/>
          <a:ea typeface="Microsoft YaHei UI" panose="020B0503020204020204" pitchFamily="34" charset="-122"/>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8" Type="http://schemas.openxmlformats.org/officeDocument/2006/relationships/image" Target="../media/image190.png"/><Relationship Id="rId26" Type="http://schemas.openxmlformats.org/officeDocument/2006/relationships/image" Target="../media/image27.png"/><Relationship Id="rId39" Type="http://schemas.openxmlformats.org/officeDocument/2006/relationships/image" Target="../media/image40.png"/><Relationship Id="rId3" Type="http://schemas.openxmlformats.org/officeDocument/2006/relationships/image" Target="../media/image11.png"/><Relationship Id="rId21" Type="http://schemas.openxmlformats.org/officeDocument/2006/relationships/image" Target="../media/image22.png"/><Relationship Id="rId34" Type="http://schemas.openxmlformats.org/officeDocument/2006/relationships/image" Target="../media/image35.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180.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170.png"/><Relationship Id="rId20" Type="http://schemas.openxmlformats.org/officeDocument/2006/relationships/image" Target="../media/image21.png"/><Relationship Id="rId29" Type="http://schemas.openxmlformats.org/officeDocument/2006/relationships/image" Target="../media/image30.png"/><Relationship Id="rId41"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5" Type="http://schemas.openxmlformats.org/officeDocument/2006/relationships/image" Target="../media/image13.png"/><Relationship Id="rId15" Type="http://schemas.openxmlformats.org/officeDocument/2006/relationships/image" Target="../media/image160.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18.png"/><Relationship Id="rId19" Type="http://schemas.openxmlformats.org/officeDocument/2006/relationships/image" Target="../media/image200.png"/><Relationship Id="rId31" Type="http://schemas.openxmlformats.org/officeDocument/2006/relationships/image" Target="../media/image3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150.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7.xml"/><Relationship Id="rId16"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tiff"/><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28594-E3E7-4921-BB26-C93A4252F5E9}"/>
              </a:ext>
            </a:extLst>
          </p:cNvPr>
          <p:cNvSpPr>
            <a:spLocks noGrp="1"/>
          </p:cNvSpPr>
          <p:nvPr>
            <p:ph type="ctrTitle"/>
          </p:nvPr>
        </p:nvSpPr>
        <p:spPr>
          <a:xfrm>
            <a:off x="1324292" y="1397977"/>
            <a:ext cx="9542899" cy="3007447"/>
          </a:xfrm>
        </p:spPr>
        <p:txBody>
          <a:bodyPr rtlCol="0"/>
          <a:lstStyle/>
          <a:p>
            <a:pPr rtl="0"/>
            <a:r>
              <a:rPr lang="en-US" altLang="zh-CN" sz="3200" b="1" cap="none" dirty="0">
                <a:latin typeface="Microsoft YaHei UI" panose="020B0503020204020204" pitchFamily="34" charset="-122"/>
                <a:ea typeface="Microsoft YaHei UI" panose="020B0503020204020204" pitchFamily="34" charset="-122"/>
              </a:rPr>
              <a:t>Extracting Pages of Booklet from 3D Volume Data through Solving Laplace Equation </a:t>
            </a:r>
            <a:endParaRPr lang="zh-CN" altLang="en-US" sz="3200" b="1" cap="none" dirty="0">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3BCAE2CE-F5D8-4BB6-A52B-9737F0CA11B5}"/>
              </a:ext>
            </a:extLst>
          </p:cNvPr>
          <p:cNvSpPr>
            <a:spLocks noGrp="1"/>
          </p:cNvSpPr>
          <p:nvPr>
            <p:ph type="subTitle" idx="1"/>
          </p:nvPr>
        </p:nvSpPr>
        <p:spPr/>
        <p:txBody>
          <a:bodyPr rtlCol="0">
            <a:normAutofit fontScale="92500" lnSpcReduction="10000"/>
          </a:bodyPr>
          <a:lstStyle/>
          <a:p>
            <a:r>
              <a:rPr lang="en-US" altLang="zh-CN" dirty="0"/>
              <a:t>Supervisor: KOYAMADA Koji</a:t>
            </a:r>
          </a:p>
          <a:p>
            <a:r>
              <a:rPr lang="en-US" altLang="zh-CN" dirty="0"/>
              <a:t>Project Leader: HAN </a:t>
            </a:r>
            <a:r>
              <a:rPr lang="en-US" altLang="zh-CN" dirty="0" err="1"/>
              <a:t>Zhongjiang</a:t>
            </a:r>
            <a:endParaRPr lang="en-US" altLang="zh-CN" dirty="0"/>
          </a:p>
          <a:p>
            <a:r>
              <a:rPr lang="en-US" altLang="zh-CN" dirty="0"/>
              <a:t>Speaker: OU Jiarui</a:t>
            </a:r>
          </a:p>
          <a:p>
            <a:pPr rtl="0"/>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8254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F258-FBDF-4B27-9629-7EDE5A44E595}"/>
              </a:ext>
            </a:extLst>
          </p:cNvPr>
          <p:cNvSpPr>
            <a:spLocks noGrp="1"/>
          </p:cNvSpPr>
          <p:nvPr>
            <p:ph type="title"/>
          </p:nvPr>
        </p:nvSpPr>
        <p:spPr/>
        <p:txBody>
          <a:bodyPr rtlCol="0"/>
          <a:lstStyle/>
          <a:p>
            <a:pPr rtl="0"/>
            <a:r>
              <a:rPr lang="en-US" altLang="zh-CN" b="1" dirty="0">
                <a:latin typeface="Microsoft YaHei UI" panose="020B0503020204020204" pitchFamily="34" charset="-122"/>
                <a:ea typeface="Microsoft YaHei UI" panose="020B0503020204020204" pitchFamily="34" charset="-122"/>
              </a:rPr>
              <a:t>Solution 3</a:t>
            </a:r>
            <a:endParaRPr lang="zh-CN" altLang="en-US" b="1"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1642B12E-99F5-49D8-A5F7-D49366742367}"/>
                  </a:ext>
                </a:extLst>
              </p:cNvPr>
              <p:cNvSpPr/>
              <p:nvPr/>
            </p:nvSpPr>
            <p:spPr>
              <a:xfrm>
                <a:off x="1471918" y="2116867"/>
                <a:ext cx="223753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zh-CN" altLang="en-US" i="1" smtClean="0">
                              <a:latin typeface="Cambria Math" panose="02040503050406030204" pitchFamily="18" charset="0"/>
                            </a:rPr>
                          </m:ctrlPr>
                        </m:sSupPr>
                        <m:e>
                          <m:r>
                            <m:rPr>
                              <m:nor/>
                            </m:rPr>
                            <a:rPr lang="zh-CN" altLang="en-US"/>
                            <m:t>∇</m:t>
                          </m:r>
                        </m:e>
                        <m:sup>
                          <m:r>
                            <a:rPr lang="en-US" altLang="zh-CN" b="0" i="0" smtClean="0">
                              <a:latin typeface="Cambria Math" panose="02040503050406030204" pitchFamily="18" charset="0"/>
                            </a:rPr>
                            <m:t>4</m:t>
                          </m:r>
                        </m:sup>
                      </m:sSup>
                      <m:r>
                        <a:rPr lang="zh-CN" altLang="en-US" i="1">
                          <a:latin typeface="Cambria Math" panose="02040503050406030204" pitchFamily="18" charset="0"/>
                        </a:rPr>
                        <m:t>𝜓</m:t>
                      </m:r>
                      <m:r>
                        <a:rPr lang="en-US" altLang="zh-CN" b="0" i="1" smtClean="0">
                          <a:latin typeface="Cambria Math" panose="02040503050406030204" pitchFamily="18" charset="0"/>
                        </a:rPr>
                        <m:t>=</m:t>
                      </m:r>
                      <m:sSup>
                        <m:sSupPr>
                          <m:ctrlPr>
                            <a:rPr lang="zh-CN" altLang="en-US" i="1">
                              <a:latin typeface="Cambria Math" panose="02040503050406030204" pitchFamily="18" charset="0"/>
                            </a:rPr>
                          </m:ctrlPr>
                        </m:sSupPr>
                        <m:e>
                          <m:r>
                            <m:rPr>
                              <m:nor/>
                            </m:rPr>
                            <a:rPr lang="zh-CN" altLang="en-US"/>
                            <m:t>∇</m:t>
                          </m:r>
                        </m:e>
                        <m:sup>
                          <m:r>
                            <a:rPr lang="zh-CN" altLang="en-US">
                              <a:latin typeface="Cambria Math" panose="02040503050406030204" pitchFamily="18" charset="0"/>
                            </a:rPr>
                            <m:t>2</m:t>
                          </m:r>
                        </m:sup>
                      </m:sSup>
                      <m:d>
                        <m:dPr>
                          <m:ctrlPr>
                            <a:rPr lang="en-US" altLang="zh-CN" b="0" i="1" smtClean="0">
                              <a:latin typeface="Cambria Math" panose="02040503050406030204" pitchFamily="18" charset="0"/>
                            </a:rPr>
                          </m:ctrlPr>
                        </m:dPr>
                        <m:e>
                          <m:sSup>
                            <m:sSupPr>
                              <m:ctrlPr>
                                <a:rPr lang="zh-CN" altLang="en-US" i="1">
                                  <a:latin typeface="Cambria Math" panose="02040503050406030204" pitchFamily="18" charset="0"/>
                                </a:rPr>
                              </m:ctrlPr>
                            </m:sSupPr>
                            <m:e>
                              <m:r>
                                <m:rPr>
                                  <m:nor/>
                                </m:rPr>
                                <a:rPr lang="zh-CN" altLang="en-US"/>
                                <m:t>∇</m:t>
                              </m:r>
                            </m:e>
                            <m:sup>
                              <m:r>
                                <a:rPr lang="zh-CN" altLang="en-US">
                                  <a:latin typeface="Cambria Math" panose="02040503050406030204" pitchFamily="18" charset="0"/>
                                </a:rPr>
                                <m:t>2</m:t>
                              </m:r>
                            </m:sup>
                          </m:sSup>
                          <m:r>
                            <a:rPr lang="zh-CN" altLang="en-US" i="1">
                              <a:latin typeface="Cambria Math" panose="02040503050406030204" pitchFamily="18" charset="0"/>
                            </a:rPr>
                            <m:t>𝜓</m:t>
                          </m:r>
                        </m:e>
                      </m:d>
                      <m:r>
                        <a:rPr lang="en-US" altLang="zh-CN" b="0" i="1" smtClean="0">
                          <a:latin typeface="Cambria Math" panose="02040503050406030204" pitchFamily="18" charset="0"/>
                        </a:rPr>
                        <m:t>=0</m:t>
                      </m:r>
                    </m:oMath>
                  </m:oMathPara>
                </a14:m>
                <a:endParaRPr lang="zh-CN" altLang="en-US" dirty="0"/>
              </a:p>
            </p:txBody>
          </p:sp>
        </mc:Choice>
        <mc:Fallback>
          <p:sp>
            <p:nvSpPr>
              <p:cNvPr id="6" name="矩形 5">
                <a:extLst>
                  <a:ext uri="{FF2B5EF4-FFF2-40B4-BE49-F238E27FC236}">
                    <a16:creationId xmlns:a16="http://schemas.microsoft.com/office/drawing/2014/main" id="{1642B12E-99F5-49D8-A5F7-D49366742367}"/>
                  </a:ext>
                </a:extLst>
              </p:cNvPr>
              <p:cNvSpPr>
                <a:spLocks noRot="1" noChangeAspect="1" noMove="1" noResize="1" noEditPoints="1" noAdjustHandles="1" noChangeArrowheads="1" noChangeShapeType="1" noTextEdit="1"/>
              </p:cNvSpPr>
              <p:nvPr/>
            </p:nvSpPr>
            <p:spPr>
              <a:xfrm>
                <a:off x="1471918" y="2116867"/>
                <a:ext cx="2237536" cy="369332"/>
              </a:xfrm>
              <a:prstGeom prst="rect">
                <a:avLst/>
              </a:prstGeom>
              <a:blipFill>
                <a:blip r:embed="rId3"/>
                <a:stretch>
                  <a:fillRect b="-14754"/>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F94DEF18-78D4-4FD4-94F3-B54C0FFD9DA3}"/>
              </a:ext>
            </a:extLst>
          </p:cNvPr>
          <p:cNvSpPr/>
          <p:nvPr/>
        </p:nvSpPr>
        <p:spPr>
          <a:xfrm>
            <a:off x="1471918" y="1669107"/>
            <a:ext cx="2543838"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Biharmonic equation:</a:t>
            </a:r>
            <a:endParaRPr lang="zh-CN" altLang="en-US" dirty="0"/>
          </a:p>
        </p:txBody>
      </p:sp>
      <p:pic>
        <p:nvPicPr>
          <p:cNvPr id="8" name="图片 7">
            <a:extLst>
              <a:ext uri="{FF2B5EF4-FFF2-40B4-BE49-F238E27FC236}">
                <a16:creationId xmlns:a16="http://schemas.microsoft.com/office/drawing/2014/main" id="{1DA4BC06-D925-481E-B74B-5B5E825FD7A9}"/>
              </a:ext>
            </a:extLst>
          </p:cNvPr>
          <p:cNvPicPr>
            <a:picLocks noChangeAspect="1"/>
          </p:cNvPicPr>
          <p:nvPr/>
        </p:nvPicPr>
        <p:blipFill>
          <a:blip r:embed="rId4"/>
          <a:stretch>
            <a:fillRect/>
          </a:stretch>
        </p:blipFill>
        <p:spPr>
          <a:xfrm>
            <a:off x="4180115" y="1669108"/>
            <a:ext cx="6792686" cy="2913560"/>
          </a:xfrm>
          <a:prstGeom prst="rect">
            <a:avLst/>
          </a:prstGeom>
          <a:ln>
            <a:noFill/>
          </a:ln>
          <a:effectLst>
            <a:softEdge rad="112500"/>
          </a:effectLst>
        </p:spPr>
      </p:pic>
      <p:sp>
        <p:nvSpPr>
          <p:cNvPr id="9" name="矩形 8">
            <a:extLst>
              <a:ext uri="{FF2B5EF4-FFF2-40B4-BE49-F238E27FC236}">
                <a16:creationId xmlns:a16="http://schemas.microsoft.com/office/drawing/2014/main" id="{94AF4971-5746-4D7E-8118-27B7280E5FB2}"/>
              </a:ext>
            </a:extLst>
          </p:cNvPr>
          <p:cNvSpPr/>
          <p:nvPr/>
        </p:nvSpPr>
        <p:spPr>
          <a:xfrm>
            <a:off x="2017003" y="4231493"/>
            <a:ext cx="3384901" cy="276999"/>
          </a:xfrm>
          <a:prstGeom prst="rect">
            <a:avLst/>
          </a:prstGeom>
        </p:spPr>
        <p:txBody>
          <a:bodyPr wrap="none">
            <a:spAutoFit/>
          </a:bodyPr>
          <a:lstStyle/>
          <a:p>
            <a:r>
              <a:rPr lang="en-US" altLang="zh-CN" sz="1200" dirty="0">
                <a:latin typeface="Microsoft YaHei UI" panose="020B0503020204020204" pitchFamily="34" charset="-122"/>
                <a:ea typeface="Microsoft YaHei UI" panose="020B0503020204020204" pitchFamily="34" charset="-122"/>
              </a:rPr>
              <a:t>SSE(Sum of Squares for Error): 7.004*10^(5)</a:t>
            </a:r>
            <a:endParaRPr lang="zh-CN" altLang="en-US" sz="1200" dirty="0"/>
          </a:p>
        </p:txBody>
      </p:sp>
      <p:sp>
        <p:nvSpPr>
          <p:cNvPr id="11" name="矩形 10">
            <a:extLst>
              <a:ext uri="{FF2B5EF4-FFF2-40B4-BE49-F238E27FC236}">
                <a16:creationId xmlns:a16="http://schemas.microsoft.com/office/drawing/2014/main" id="{6793066B-7587-429B-8DF3-57F32EE51F26}"/>
              </a:ext>
            </a:extLst>
          </p:cNvPr>
          <p:cNvSpPr/>
          <p:nvPr/>
        </p:nvSpPr>
        <p:spPr>
          <a:xfrm>
            <a:off x="2017003" y="3955347"/>
            <a:ext cx="2298450" cy="276999"/>
          </a:xfrm>
          <a:prstGeom prst="rect">
            <a:avLst/>
          </a:prstGeom>
        </p:spPr>
        <p:txBody>
          <a:bodyPr wrap="none">
            <a:spAutoFit/>
          </a:bodyPr>
          <a:lstStyle/>
          <a:p>
            <a:r>
              <a:rPr lang="en-US" altLang="zh-CN" sz="1200" dirty="0">
                <a:latin typeface="Microsoft YaHei UI" panose="020B0503020204020204" pitchFamily="34" charset="-122"/>
                <a:ea typeface="Microsoft YaHei UI" panose="020B0503020204020204" pitchFamily="34" charset="-122"/>
              </a:rPr>
              <a:t>R-Squared Definition: 0.9973</a:t>
            </a:r>
          </a:p>
        </p:txBody>
      </p:sp>
      <p:pic>
        <p:nvPicPr>
          <p:cNvPr id="12" name="图片 11">
            <a:extLst>
              <a:ext uri="{FF2B5EF4-FFF2-40B4-BE49-F238E27FC236}">
                <a16:creationId xmlns:a16="http://schemas.microsoft.com/office/drawing/2014/main" id="{090D7290-FC2B-4827-A378-D35C8118C412}"/>
              </a:ext>
            </a:extLst>
          </p:cNvPr>
          <p:cNvPicPr>
            <a:picLocks noChangeAspect="1"/>
          </p:cNvPicPr>
          <p:nvPr/>
        </p:nvPicPr>
        <p:blipFill>
          <a:blip r:embed="rId5"/>
          <a:stretch>
            <a:fillRect/>
          </a:stretch>
        </p:blipFill>
        <p:spPr>
          <a:xfrm>
            <a:off x="2047792" y="4556687"/>
            <a:ext cx="3825517" cy="2056897"/>
          </a:xfrm>
          <a:prstGeom prst="rect">
            <a:avLst/>
          </a:prstGeom>
          <a:ln>
            <a:noFill/>
          </a:ln>
          <a:effectLst>
            <a:softEdge rad="112500"/>
          </a:effectLst>
        </p:spPr>
      </p:pic>
      <p:pic>
        <p:nvPicPr>
          <p:cNvPr id="13" name="图片 12">
            <a:extLst>
              <a:ext uri="{FF2B5EF4-FFF2-40B4-BE49-F238E27FC236}">
                <a16:creationId xmlns:a16="http://schemas.microsoft.com/office/drawing/2014/main" id="{B1E29A98-13E0-4EA9-B873-870A60B2BCC6}"/>
              </a:ext>
            </a:extLst>
          </p:cNvPr>
          <p:cNvPicPr>
            <a:picLocks noChangeAspect="1"/>
          </p:cNvPicPr>
          <p:nvPr/>
        </p:nvPicPr>
        <p:blipFill>
          <a:blip r:embed="rId6"/>
          <a:stretch>
            <a:fillRect/>
          </a:stretch>
        </p:blipFill>
        <p:spPr>
          <a:xfrm>
            <a:off x="6691582" y="4562078"/>
            <a:ext cx="3825518" cy="2046114"/>
          </a:xfrm>
          <a:prstGeom prst="rect">
            <a:avLst/>
          </a:prstGeom>
          <a:ln>
            <a:noFill/>
          </a:ln>
          <a:effectLst>
            <a:softEdge rad="112500"/>
          </a:effectLst>
        </p:spPr>
      </p:pic>
    </p:spTree>
    <p:extLst>
      <p:ext uri="{BB962C8B-B14F-4D97-AF65-F5344CB8AC3E}">
        <p14:creationId xmlns:p14="http://schemas.microsoft.com/office/powerpoint/2010/main" val="376219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28594-E3E7-4921-BB26-C93A4252F5E9}"/>
              </a:ext>
            </a:extLst>
          </p:cNvPr>
          <p:cNvSpPr>
            <a:spLocks noGrp="1"/>
          </p:cNvSpPr>
          <p:nvPr>
            <p:ph type="ctrTitle"/>
          </p:nvPr>
        </p:nvSpPr>
        <p:spPr>
          <a:xfrm>
            <a:off x="1324292" y="1397977"/>
            <a:ext cx="9542899" cy="3007447"/>
          </a:xfrm>
        </p:spPr>
        <p:txBody>
          <a:bodyPr rtlCol="0"/>
          <a:lstStyle/>
          <a:p>
            <a:pPr rtl="0"/>
            <a:r>
              <a:rPr lang="en-US" altLang="zh-CN" sz="3200" b="1" cap="none" dirty="0">
                <a:latin typeface="Microsoft YaHei UI" panose="020B0503020204020204" pitchFamily="34" charset="-122"/>
                <a:ea typeface="Microsoft YaHei UI" panose="020B0503020204020204" pitchFamily="34" charset="-122"/>
              </a:rPr>
              <a:t>Thanks for your attention!</a:t>
            </a:r>
            <a:endParaRPr lang="zh-CN" altLang="en-US" sz="3200" b="1" cap="none"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3610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F258-FBDF-4B27-9629-7EDE5A44E595}"/>
              </a:ext>
            </a:extLst>
          </p:cNvPr>
          <p:cNvSpPr>
            <a:spLocks noGrp="1"/>
          </p:cNvSpPr>
          <p:nvPr>
            <p:ph type="title"/>
          </p:nvPr>
        </p:nvSpPr>
        <p:spPr/>
        <p:txBody>
          <a:bodyPr rtlCol="0"/>
          <a:lstStyle/>
          <a:p>
            <a:pPr rtl="0"/>
            <a:r>
              <a:rPr lang="en-US" altLang="zh-CN" b="1" dirty="0">
                <a:latin typeface="Microsoft YaHei UI" panose="020B0503020204020204" pitchFamily="34" charset="-122"/>
                <a:ea typeface="Microsoft YaHei UI" panose="020B0503020204020204" pitchFamily="34" charset="-122"/>
              </a:rPr>
              <a:t>Research Background</a:t>
            </a:r>
            <a:endParaRPr lang="zh-CN" altLang="en-US" b="1" dirty="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BCB0E6ED-2960-414F-A013-2C5C1B9538B5}"/>
              </a:ext>
            </a:extLst>
          </p:cNvPr>
          <p:cNvSpPr/>
          <p:nvPr/>
        </p:nvSpPr>
        <p:spPr>
          <a:xfrm>
            <a:off x="4860099" y="1703538"/>
            <a:ext cx="6496903" cy="3828965"/>
          </a:xfrm>
          <a:prstGeom prst="rect">
            <a:avLst/>
          </a:prstGeom>
        </p:spPr>
        <p:txBody>
          <a:bodyPr wrap="square">
            <a:spAutoFit/>
          </a:bodyPr>
          <a:lstStyle/>
          <a:p>
            <a:pPr algn="just"/>
            <a:r>
              <a:rPr lang="en-US" altLang="zh-CN" sz="2400" dirty="0">
                <a:solidFill>
                  <a:srgbClr val="1F497D"/>
                </a:solidFill>
                <a:latin typeface="Microsoft YaHei UI" panose="020B0503020204020204" pitchFamily="34" charset="-122"/>
                <a:ea typeface="Microsoft YaHei UI" panose="020B0503020204020204" pitchFamily="34" charset="-122"/>
              </a:rPr>
              <a:t>	After scanning the booklet in the CT machine,</a:t>
            </a:r>
            <a:r>
              <a:rPr lang="zh-CN" altLang="en-US" sz="2400" dirty="0">
                <a:solidFill>
                  <a:srgbClr val="1F497D"/>
                </a:solidFill>
                <a:latin typeface="Microsoft YaHei UI" panose="020B0503020204020204" pitchFamily="34" charset="-122"/>
                <a:ea typeface="Microsoft YaHei UI" panose="020B0503020204020204" pitchFamily="34" charset="-122"/>
              </a:rPr>
              <a:t> </a:t>
            </a:r>
            <a:r>
              <a:rPr lang="en-US" altLang="zh-CN" sz="2400" dirty="0">
                <a:solidFill>
                  <a:srgbClr val="1F497D"/>
                </a:solidFill>
                <a:latin typeface="Microsoft YaHei UI" panose="020B0503020204020204" pitchFamily="34" charset="-122"/>
                <a:ea typeface="Microsoft YaHei UI" panose="020B0503020204020204" pitchFamily="34" charset="-122"/>
              </a:rPr>
              <a:t>we</a:t>
            </a:r>
            <a:r>
              <a:rPr lang="zh-CN" altLang="en-US" sz="2400" dirty="0">
                <a:solidFill>
                  <a:srgbClr val="1F497D"/>
                </a:solidFill>
                <a:latin typeface="Microsoft YaHei UI" panose="020B0503020204020204" pitchFamily="34" charset="-122"/>
                <a:ea typeface="Microsoft YaHei UI" panose="020B0503020204020204" pitchFamily="34" charset="-122"/>
              </a:rPr>
              <a:t> </a:t>
            </a:r>
            <a:r>
              <a:rPr lang="en-US" altLang="zh-CN" sz="2400" dirty="0">
                <a:solidFill>
                  <a:srgbClr val="1F497D"/>
                </a:solidFill>
                <a:latin typeface="Microsoft YaHei UI" panose="020B0503020204020204" pitchFamily="34" charset="-122"/>
                <a:ea typeface="Microsoft YaHei UI" panose="020B0503020204020204" pitchFamily="34" charset="-122"/>
              </a:rPr>
              <a:t>could</a:t>
            </a:r>
            <a:r>
              <a:rPr lang="zh-CN" altLang="en-US" sz="2400" dirty="0">
                <a:solidFill>
                  <a:srgbClr val="1F497D"/>
                </a:solidFill>
                <a:latin typeface="Microsoft YaHei UI" panose="020B0503020204020204" pitchFamily="34" charset="-122"/>
                <a:ea typeface="Microsoft YaHei UI" panose="020B0503020204020204" pitchFamily="34" charset="-122"/>
              </a:rPr>
              <a:t> </a:t>
            </a:r>
            <a:r>
              <a:rPr lang="en-US" altLang="zh-CN" sz="2400" dirty="0">
                <a:solidFill>
                  <a:srgbClr val="1F497D"/>
                </a:solidFill>
                <a:latin typeface="Microsoft YaHei UI" panose="020B0503020204020204" pitchFamily="34" charset="-122"/>
                <a:ea typeface="Microsoft YaHei UI" panose="020B0503020204020204" pitchFamily="34" charset="-122"/>
              </a:rPr>
              <a:t>get the volume data with the single value about the gray value.</a:t>
            </a:r>
          </a:p>
          <a:p>
            <a:pPr algn="just"/>
            <a:endParaRPr lang="en-US" altLang="zh-CN" sz="2400" dirty="0">
              <a:solidFill>
                <a:srgbClr val="1F497D"/>
              </a:solidFill>
              <a:latin typeface="Microsoft YaHei UI" panose="020B0503020204020204" pitchFamily="34" charset="-122"/>
              <a:ea typeface="Microsoft YaHei UI" panose="020B0503020204020204" pitchFamily="34" charset="-122"/>
            </a:endParaRPr>
          </a:p>
          <a:p>
            <a:pPr algn="just"/>
            <a:r>
              <a:rPr lang="en-US" altLang="zh-CN" sz="2400" dirty="0">
                <a:solidFill>
                  <a:srgbClr val="1F497D"/>
                </a:solidFill>
                <a:latin typeface="Microsoft YaHei UI" panose="020B0503020204020204" pitchFamily="34" charset="-122"/>
                <a:ea typeface="Microsoft YaHei UI" panose="020B0503020204020204" pitchFamily="34" charset="-122"/>
              </a:rPr>
              <a:t>	The information of the booklet is contained within these data. Thus, the requirement comes that the partial data standing for pages need to be extracted for further exploring about the information on those.</a:t>
            </a:r>
          </a:p>
        </p:txBody>
      </p:sp>
      <p:pic>
        <p:nvPicPr>
          <p:cNvPr id="9" name="图片 8">
            <a:extLst>
              <a:ext uri="{FF2B5EF4-FFF2-40B4-BE49-F238E27FC236}">
                <a16:creationId xmlns:a16="http://schemas.microsoft.com/office/drawing/2014/main" id="{2FEC455D-8516-4D6D-A833-9A89557B1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703539"/>
            <a:ext cx="3187053" cy="2750119"/>
          </a:xfrm>
          <a:prstGeom prst="rect">
            <a:avLst/>
          </a:prstGeom>
          <a:ln>
            <a:noFill/>
          </a:ln>
          <a:effectLst>
            <a:softEdge rad="112500"/>
          </a:effectLst>
        </p:spPr>
      </p:pic>
      <p:grpSp>
        <p:nvGrpSpPr>
          <p:cNvPr id="16" name="组合 15">
            <a:extLst>
              <a:ext uri="{FF2B5EF4-FFF2-40B4-BE49-F238E27FC236}">
                <a16:creationId xmlns:a16="http://schemas.microsoft.com/office/drawing/2014/main" id="{5561033B-4A40-4B9E-9CA3-6F76122CE5A4}"/>
              </a:ext>
            </a:extLst>
          </p:cNvPr>
          <p:cNvGrpSpPr/>
          <p:nvPr/>
        </p:nvGrpSpPr>
        <p:grpSpPr>
          <a:xfrm>
            <a:off x="4519648" y="1703538"/>
            <a:ext cx="3663173" cy="2750119"/>
            <a:chOff x="4519648" y="1703538"/>
            <a:chExt cx="3663173" cy="2750119"/>
          </a:xfrm>
        </p:grpSpPr>
        <p:pic>
          <p:nvPicPr>
            <p:cNvPr id="10" name="图片 9">
              <a:extLst>
                <a:ext uri="{FF2B5EF4-FFF2-40B4-BE49-F238E27FC236}">
                  <a16:creationId xmlns:a16="http://schemas.microsoft.com/office/drawing/2014/main" id="{27BEDD91-E695-4949-8FF9-C4B070E2018B}"/>
                </a:ext>
              </a:extLst>
            </p:cNvPr>
            <p:cNvPicPr>
              <a:picLocks noChangeAspect="1"/>
            </p:cNvPicPr>
            <p:nvPr/>
          </p:nvPicPr>
          <p:blipFill>
            <a:blip r:embed="rId4"/>
            <a:stretch>
              <a:fillRect/>
            </a:stretch>
          </p:blipFill>
          <p:spPr>
            <a:xfrm>
              <a:off x="4975216" y="1703538"/>
              <a:ext cx="3207605" cy="2750119"/>
            </a:xfrm>
            <a:prstGeom prst="rect">
              <a:avLst/>
            </a:prstGeom>
            <a:ln>
              <a:noFill/>
            </a:ln>
            <a:effectLst>
              <a:softEdge rad="112500"/>
            </a:effectLst>
          </p:spPr>
        </p:pic>
        <p:sp>
          <p:nvSpPr>
            <p:cNvPr id="11" name="箭头: 右 10">
              <a:extLst>
                <a:ext uri="{FF2B5EF4-FFF2-40B4-BE49-F238E27FC236}">
                  <a16:creationId xmlns:a16="http://schemas.microsoft.com/office/drawing/2014/main" id="{05CF1DC5-4867-4D8D-9308-E16DFB076745}"/>
                </a:ext>
              </a:extLst>
            </p:cNvPr>
            <p:cNvSpPr/>
            <p:nvPr/>
          </p:nvSpPr>
          <p:spPr>
            <a:xfrm>
              <a:off x="4519648" y="2718490"/>
              <a:ext cx="528368" cy="720213"/>
            </a:xfrm>
            <a:prstGeom prst="rightArrow">
              <a:avLst/>
            </a:prstGeom>
            <a:noFill/>
            <a:ln>
              <a:solidFill>
                <a:srgbClr val="8387C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2E2622EA-A914-405B-8088-E10E3969A871}"/>
              </a:ext>
            </a:extLst>
          </p:cNvPr>
          <p:cNvGrpSpPr/>
          <p:nvPr/>
        </p:nvGrpSpPr>
        <p:grpSpPr>
          <a:xfrm>
            <a:off x="8133984" y="1703538"/>
            <a:ext cx="3893930" cy="2750119"/>
            <a:chOff x="8133984" y="1703538"/>
            <a:chExt cx="3893930" cy="2750119"/>
          </a:xfrm>
        </p:grpSpPr>
        <p:pic>
          <p:nvPicPr>
            <p:cNvPr id="13" name="图片 12">
              <a:extLst>
                <a:ext uri="{FF2B5EF4-FFF2-40B4-BE49-F238E27FC236}">
                  <a16:creationId xmlns:a16="http://schemas.microsoft.com/office/drawing/2014/main" id="{82C75132-CF37-4A1F-BABD-F13467D097AF}"/>
                </a:ext>
              </a:extLst>
            </p:cNvPr>
            <p:cNvPicPr>
              <a:picLocks noChangeAspect="1"/>
            </p:cNvPicPr>
            <p:nvPr/>
          </p:nvPicPr>
          <p:blipFill>
            <a:blip r:embed="rId5"/>
            <a:stretch>
              <a:fillRect/>
            </a:stretch>
          </p:blipFill>
          <p:spPr>
            <a:xfrm>
              <a:off x="8599384" y="1703538"/>
              <a:ext cx="3428530" cy="2750119"/>
            </a:xfrm>
            <a:prstGeom prst="rect">
              <a:avLst/>
            </a:prstGeom>
            <a:ln>
              <a:noFill/>
            </a:ln>
            <a:effectLst>
              <a:softEdge rad="112500"/>
            </a:effectLst>
          </p:spPr>
        </p:pic>
        <p:sp>
          <p:nvSpPr>
            <p:cNvPr id="14" name="箭头: 右 13">
              <a:extLst>
                <a:ext uri="{FF2B5EF4-FFF2-40B4-BE49-F238E27FC236}">
                  <a16:creationId xmlns:a16="http://schemas.microsoft.com/office/drawing/2014/main" id="{60D20AAE-4CED-4D28-8ADA-B8A63A658142}"/>
                </a:ext>
              </a:extLst>
            </p:cNvPr>
            <p:cNvSpPr/>
            <p:nvPr/>
          </p:nvSpPr>
          <p:spPr>
            <a:xfrm>
              <a:off x="8133984" y="2708787"/>
              <a:ext cx="528368" cy="720213"/>
            </a:xfrm>
            <a:prstGeom prst="rightArrow">
              <a:avLst/>
            </a:prstGeom>
            <a:noFill/>
            <a:ln>
              <a:solidFill>
                <a:srgbClr val="8387C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453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F258-FBDF-4B27-9629-7EDE5A44E595}"/>
              </a:ext>
            </a:extLst>
          </p:cNvPr>
          <p:cNvSpPr>
            <a:spLocks noGrp="1"/>
          </p:cNvSpPr>
          <p:nvPr>
            <p:ph type="title"/>
          </p:nvPr>
        </p:nvSpPr>
        <p:spPr/>
        <p:txBody>
          <a:bodyPr rtlCol="0"/>
          <a:lstStyle/>
          <a:p>
            <a:pPr rtl="0"/>
            <a:r>
              <a:rPr lang="en-US" altLang="zh-CN" dirty="0"/>
              <a:t>Model from Capacitors</a:t>
            </a:r>
            <a:endParaRPr lang="zh-CN" altLang="en-US" b="1" dirty="0">
              <a:latin typeface="Microsoft YaHei UI" panose="020B0503020204020204" pitchFamily="34" charset="-122"/>
              <a:ea typeface="Microsoft YaHei UI" panose="020B0503020204020204" pitchFamily="34" charset="-122"/>
            </a:endParaRPr>
          </a:p>
        </p:txBody>
      </p:sp>
      <p:pic>
        <p:nvPicPr>
          <p:cNvPr id="6" name="Picture 4" descr="「书」的圖片搜尋結果">
            <a:extLst>
              <a:ext uri="{FF2B5EF4-FFF2-40B4-BE49-F238E27FC236}">
                <a16:creationId xmlns:a16="http://schemas.microsoft.com/office/drawing/2014/main" id="{4A58DDAB-F38F-4C64-B954-A716C3A28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776" y="4097395"/>
            <a:ext cx="3369742" cy="22390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descr="「平行板電容」的圖片搜尋結果">
            <a:extLst>
              <a:ext uri="{FF2B5EF4-FFF2-40B4-BE49-F238E27FC236}">
                <a16:creationId xmlns:a16="http://schemas.microsoft.com/office/drawing/2014/main" id="{66BDE7E7-28DB-4B18-BCA8-721415753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698185"/>
            <a:ext cx="3280064" cy="29356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70592970-C8E3-4F55-A0C0-325BF5035C69}"/>
                  </a:ext>
                </a:extLst>
              </p:cNvPr>
              <p:cNvSpPr/>
              <p:nvPr/>
            </p:nvSpPr>
            <p:spPr>
              <a:xfrm>
                <a:off x="4651664" y="1641102"/>
                <a:ext cx="7147854" cy="1569660"/>
              </a:xfrm>
              <a:prstGeom prst="rect">
                <a:avLst/>
              </a:prstGeom>
            </p:spPr>
            <p:txBody>
              <a:bodyPr wrap="square">
                <a:spAutoFit/>
              </a:bodyPr>
              <a:lstStyle/>
              <a:p>
                <a:pPr algn="just"/>
                <a:r>
                  <a:rPr lang="en-US" altLang="zh-CN" sz="2400" dirty="0">
                    <a:solidFill>
                      <a:srgbClr val="1F497D"/>
                    </a:solidFill>
                    <a:latin typeface="Microsoft YaHei UI" panose="020B0503020204020204" pitchFamily="34" charset="-122"/>
                    <a:ea typeface="Microsoft YaHei UI" panose="020B0503020204020204" pitchFamily="34" charset="-122"/>
                  </a:rPr>
                  <a:t>Electric potential: </a:t>
                </a:r>
              </a:p>
              <a:p>
                <a:pPr algn="just"/>
                <a:r>
                  <a:rPr lang="en-US" altLang="zh-CN" sz="2400" dirty="0">
                    <a:solidFill>
                      <a:srgbClr val="1F497D"/>
                    </a:solidFill>
                    <a:latin typeface="Microsoft YaHei UI" panose="020B0503020204020204" pitchFamily="34" charset="-122"/>
                    <a:ea typeface="Microsoft YaHei UI" panose="020B0503020204020204" pitchFamily="34" charset="-122"/>
                  </a:rPr>
                  <a:t>	1. on the plate: </a:t>
                </a:r>
                <a14:m>
                  <m:oMath xmlns:m="http://schemas.openxmlformats.org/officeDocument/2006/math">
                    <m:r>
                      <m:rPr>
                        <m:sty m:val="p"/>
                      </m:rPr>
                      <a:rPr lang="en-US" altLang="zh-CN" sz="2400" i="1">
                        <a:latin typeface="Cambria Math" panose="02040503050406030204" pitchFamily="18" charset="0"/>
                      </a:rPr>
                      <m:t>Equipotential</m:t>
                    </m:r>
                    <m:r>
                      <a:rPr lang="en-US" altLang="zh-CN" sz="2400" i="1">
                        <a:latin typeface="Cambria Math" panose="02040503050406030204" pitchFamily="18" charset="0"/>
                      </a:rPr>
                      <m:t> </m:t>
                    </m:r>
                    <m:r>
                      <m:rPr>
                        <m:sty m:val="p"/>
                      </m:rPr>
                      <a:rPr lang="en-US" altLang="zh-CN" sz="2400" i="1">
                        <a:latin typeface="Cambria Math" panose="02040503050406030204" pitchFamily="18" charset="0"/>
                      </a:rPr>
                      <m:t>body</m:t>
                    </m:r>
                    <m:r>
                      <a:rPr lang="en-US" altLang="zh-CN" sz="2400" b="0" i="0" smtClean="0">
                        <a:latin typeface="Cambria Math" panose="02040503050406030204" pitchFamily="18" charset="0"/>
                      </a:rPr>
                      <m:t> (</m:t>
                    </m:r>
                    <m:r>
                      <a:rPr lang="en-US" altLang="zh-CN" sz="2400" i="1">
                        <a:latin typeface="Cambria Math" panose="02040503050406030204" pitchFamily="18" charset="0"/>
                      </a:rPr>
                      <m:t>𝜓</m:t>
                    </m:r>
                    <m:r>
                      <a:rPr lang="en-US" altLang="zh-CN" sz="2400" b="0" i="1" smtClean="0">
                        <a:latin typeface="Cambria Math" panose="02040503050406030204" pitchFamily="18" charset="0"/>
                      </a:rPr>
                      <m:t>=1,2,…)</m:t>
                    </m:r>
                  </m:oMath>
                </a14:m>
                <a:endParaRPr lang="en-US" altLang="zh-CN" sz="2400" dirty="0">
                  <a:solidFill>
                    <a:srgbClr val="1F497D"/>
                  </a:solidFill>
                  <a:latin typeface="Microsoft YaHei UI" panose="020B0503020204020204" pitchFamily="34" charset="-122"/>
                  <a:ea typeface="Microsoft YaHei UI" panose="020B0503020204020204" pitchFamily="34" charset="-122"/>
                </a:endParaRPr>
              </a:p>
              <a:p>
                <a:pPr algn="just"/>
                <a:r>
                  <a:rPr lang="pt-BR" altLang="zh-CN" sz="2400" dirty="0"/>
                  <a:t>	</a:t>
                </a:r>
                <a:r>
                  <a:rPr lang="en-US" altLang="zh-CN" sz="2400" dirty="0">
                    <a:solidFill>
                      <a:srgbClr val="1F497D"/>
                    </a:solidFill>
                    <a:latin typeface="Microsoft YaHei UI" panose="020B0503020204020204" pitchFamily="34" charset="-122"/>
                    <a:ea typeface="Microsoft YaHei UI" panose="020B0503020204020204" pitchFamily="34" charset="-122"/>
                  </a:rPr>
                  <a:t>2. in the space: </a:t>
                </a:r>
                <a14:m>
                  <m:oMath xmlns:m="http://schemas.openxmlformats.org/officeDocument/2006/math">
                    <m:r>
                      <m:rPr>
                        <m:sty m:val="p"/>
                      </m:rPr>
                      <a:rPr lang="en-US" altLang="zh-CN" sz="2400" b="0" i="0" smtClean="0">
                        <a:latin typeface="Cambria Math" panose="02040503050406030204" pitchFamily="18" charset="0"/>
                      </a:rPr>
                      <m:t>Laplace</m:t>
                    </m:r>
                    <m:r>
                      <a:rPr lang="en-US" altLang="zh-CN" sz="2400" b="0" i="0" smtClean="0">
                        <a:latin typeface="Cambria Math" panose="02040503050406030204" pitchFamily="18" charset="0"/>
                      </a:rPr>
                      <m:t> </m:t>
                    </m:r>
                    <m:r>
                      <m:rPr>
                        <m:sty m:val="p"/>
                      </m:rPr>
                      <a:rPr lang="en-US" altLang="zh-CN" sz="2400" b="0" i="0" smtClean="0">
                        <a:latin typeface="Cambria Math" panose="02040503050406030204" pitchFamily="18" charset="0"/>
                      </a:rPr>
                      <m:t>equation</m:t>
                    </m:r>
                    <m:r>
                      <a:rPr lang="en-US" altLang="zh-CN" sz="2400" b="0" i="1" smtClean="0">
                        <a:latin typeface="Cambria Math" panose="02040503050406030204" pitchFamily="18" charset="0"/>
                      </a:rPr>
                      <m:t> (</m:t>
                    </m:r>
                    <m:sSup>
                      <m:sSupPr>
                        <m:ctrlPr>
                          <a:rPr lang="pt-BR" altLang="zh-CN" sz="2400" i="1">
                            <a:latin typeface="Cambria Math" panose="02040503050406030204" pitchFamily="18" charset="0"/>
                          </a:rPr>
                        </m:ctrlPr>
                      </m:sSupPr>
                      <m:e>
                        <m:r>
                          <m:rPr>
                            <m:nor/>
                          </m:rPr>
                          <a:rPr lang="zh-CN" altLang="en-US" sz="2400"/>
                          <m:t>∇</m:t>
                        </m:r>
                      </m:e>
                      <m:sup>
                        <m:r>
                          <a:rPr lang="pt-BR" altLang="zh-CN" sz="2400" i="1">
                            <a:latin typeface="Cambria Math" panose="02040503050406030204" pitchFamily="18" charset="0"/>
                          </a:rPr>
                          <m:t>2</m:t>
                        </m:r>
                      </m:sup>
                    </m:sSup>
                    <m:r>
                      <a:rPr lang="en-US" altLang="zh-CN" sz="2400" i="1">
                        <a:latin typeface="Cambria Math" panose="02040503050406030204" pitchFamily="18" charset="0"/>
                      </a:rPr>
                      <m:t>𝜓</m:t>
                    </m:r>
                    <m:r>
                      <a:rPr lang="en-US" altLang="zh-CN" sz="2400">
                        <a:latin typeface="Cambria Math" panose="02040503050406030204" pitchFamily="18" charset="0"/>
                      </a:rPr>
                      <m:t>=0</m:t>
                    </m:r>
                    <m:r>
                      <a:rPr lang="en-US" altLang="zh-CN" sz="2400" b="0" i="0" smtClean="0">
                        <a:latin typeface="Cambria Math" panose="02040503050406030204" pitchFamily="18" charset="0"/>
                      </a:rPr>
                      <m:t>)</m:t>
                    </m:r>
                  </m:oMath>
                </a14:m>
                <a:endParaRPr lang="zh-CN" altLang="en-US" sz="2400" dirty="0"/>
              </a:p>
              <a:p>
                <a:pPr algn="just"/>
                <a:endParaRPr lang="en-US" altLang="zh-CN" sz="2400" dirty="0">
                  <a:solidFill>
                    <a:srgbClr val="1F497D"/>
                  </a:solidFill>
                  <a:latin typeface="Microsoft YaHei UI" panose="020B0503020204020204" pitchFamily="34" charset="-122"/>
                  <a:ea typeface="Microsoft YaHei UI" panose="020B0503020204020204" pitchFamily="34" charset="-122"/>
                </a:endParaRPr>
              </a:p>
            </p:txBody>
          </p:sp>
        </mc:Choice>
        <mc:Fallback>
          <p:sp>
            <p:nvSpPr>
              <p:cNvPr id="8" name="矩形 7">
                <a:extLst>
                  <a:ext uri="{FF2B5EF4-FFF2-40B4-BE49-F238E27FC236}">
                    <a16:creationId xmlns:a16="http://schemas.microsoft.com/office/drawing/2014/main" id="{70592970-C8E3-4F55-A0C0-325BF5035C69}"/>
                  </a:ext>
                </a:extLst>
              </p:cNvPr>
              <p:cNvSpPr>
                <a:spLocks noRot="1" noChangeAspect="1" noMove="1" noResize="1" noEditPoints="1" noAdjustHandles="1" noChangeArrowheads="1" noChangeShapeType="1" noTextEdit="1"/>
              </p:cNvSpPr>
              <p:nvPr/>
            </p:nvSpPr>
            <p:spPr>
              <a:xfrm>
                <a:off x="4651664" y="1641102"/>
                <a:ext cx="7147854" cy="1569660"/>
              </a:xfrm>
              <a:prstGeom prst="rect">
                <a:avLst/>
              </a:prstGeom>
              <a:blipFill>
                <a:blip r:embed="rId5"/>
                <a:stretch>
                  <a:fillRect l="-1279" t="-3101" r="-2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E825B924-01A7-47DA-A03F-6C4CDBEEB1A6}"/>
                  </a:ext>
                </a:extLst>
              </p:cNvPr>
              <p:cNvSpPr/>
              <p:nvPr/>
            </p:nvSpPr>
            <p:spPr>
              <a:xfrm>
                <a:off x="4713835" y="3047074"/>
                <a:ext cx="7085683" cy="1200329"/>
              </a:xfrm>
              <a:prstGeom prst="rect">
                <a:avLst/>
              </a:prstGeom>
            </p:spPr>
            <p:txBody>
              <a:bodyPr wrap="square">
                <a:spAutoFit/>
              </a:bodyPr>
              <a:lstStyle/>
              <a:p>
                <a:r>
                  <a:rPr lang="en-US" altLang="zh-CN" sz="2400" dirty="0">
                    <a:solidFill>
                      <a:srgbClr val="1F497D"/>
                    </a:solidFill>
                    <a:latin typeface="Microsoft YaHei UI" panose="020B0503020204020204" pitchFamily="34" charset="-122"/>
                    <a:ea typeface="Microsoft YaHei UI" panose="020B0503020204020204" pitchFamily="34" charset="-122"/>
                  </a:rPr>
                  <a:t>The field in space is determined by </a:t>
                </a:r>
                <a14:m>
                  <m:oMath xmlns:m="http://schemas.openxmlformats.org/officeDocument/2006/math">
                    <m:r>
                      <a:rPr lang="en-US" altLang="zh-CN" sz="2400" i="1">
                        <a:latin typeface="Cambria Math" panose="02040503050406030204" pitchFamily="18" charset="0"/>
                      </a:rPr>
                      <m:t>𝜓</m:t>
                    </m:r>
                  </m:oMath>
                </a14:m>
                <a:r>
                  <a:rPr lang="en-US" altLang="zh-CN" sz="2400" dirty="0">
                    <a:solidFill>
                      <a:srgbClr val="1F497D"/>
                    </a:solidFill>
                    <a:latin typeface="Microsoft YaHei UI" panose="020B0503020204020204" pitchFamily="34" charset="-122"/>
                    <a:ea typeface="Microsoft YaHei UI" panose="020B0503020204020204" pitchFamily="34" charset="-122"/>
                  </a:rPr>
                  <a:t> on the plate, and the field in space can also reflect the </a:t>
                </a:r>
                <a14:m>
                  <m:oMath xmlns:m="http://schemas.openxmlformats.org/officeDocument/2006/math">
                    <m:r>
                      <a:rPr lang="en-US" altLang="zh-CN" sz="2400" i="1">
                        <a:latin typeface="Cambria Math" panose="02040503050406030204" pitchFamily="18" charset="0"/>
                      </a:rPr>
                      <m:t>𝜓</m:t>
                    </m:r>
                    <m:r>
                      <a:rPr lang="en-US" altLang="zh-CN" sz="2400" i="1">
                        <a:latin typeface="Cambria Math" panose="02040503050406030204" pitchFamily="18" charset="0"/>
                      </a:rPr>
                      <m:t> </m:t>
                    </m:r>
                  </m:oMath>
                </a14:m>
                <a:r>
                  <a:rPr lang="en-US" altLang="zh-CN" sz="2400" dirty="0">
                    <a:solidFill>
                      <a:srgbClr val="1F497D"/>
                    </a:solidFill>
                    <a:latin typeface="Microsoft YaHei UI" panose="020B0503020204020204" pitchFamily="34" charset="-122"/>
                    <a:ea typeface="Microsoft YaHei UI" panose="020B0503020204020204" pitchFamily="34" charset="-122"/>
                  </a:rPr>
                  <a:t>on the plate.</a:t>
                </a:r>
                <a:endParaRPr lang="zh-CN" altLang="en-US" dirty="0"/>
              </a:p>
            </p:txBody>
          </p:sp>
        </mc:Choice>
        <mc:Fallback>
          <p:sp>
            <p:nvSpPr>
              <p:cNvPr id="12" name="矩形 11">
                <a:extLst>
                  <a:ext uri="{FF2B5EF4-FFF2-40B4-BE49-F238E27FC236}">
                    <a16:creationId xmlns:a16="http://schemas.microsoft.com/office/drawing/2014/main" id="{E825B924-01A7-47DA-A03F-6C4CDBEEB1A6}"/>
                  </a:ext>
                </a:extLst>
              </p:cNvPr>
              <p:cNvSpPr>
                <a:spLocks noRot="1" noChangeAspect="1" noMove="1" noResize="1" noEditPoints="1" noAdjustHandles="1" noChangeArrowheads="1" noChangeShapeType="1" noTextEdit="1"/>
              </p:cNvSpPr>
              <p:nvPr/>
            </p:nvSpPr>
            <p:spPr>
              <a:xfrm>
                <a:off x="4713835" y="3047074"/>
                <a:ext cx="7085683" cy="1200329"/>
              </a:xfrm>
              <a:prstGeom prst="rect">
                <a:avLst/>
              </a:prstGeom>
              <a:blipFill>
                <a:blip r:embed="rId6"/>
                <a:stretch>
                  <a:fillRect l="-1290" t="-4061" r="-1892" b="-1066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F92286D6-990F-41C9-897F-092DDF2DC659}"/>
              </a:ext>
            </a:extLst>
          </p:cNvPr>
          <p:cNvSpPr/>
          <p:nvPr/>
        </p:nvSpPr>
        <p:spPr>
          <a:xfrm>
            <a:off x="5843162" y="4755233"/>
            <a:ext cx="2413514" cy="461665"/>
          </a:xfrm>
          <a:prstGeom prst="rect">
            <a:avLst/>
          </a:prstGeom>
        </p:spPr>
        <p:txBody>
          <a:bodyPr wrap="square">
            <a:spAutoFit/>
          </a:bodyPr>
          <a:lstStyle/>
          <a:p>
            <a:r>
              <a:rPr lang="zh-CN" altLang="en-US" sz="2400" dirty="0">
                <a:solidFill>
                  <a:srgbClr val="1F497D"/>
                </a:solidFill>
                <a:latin typeface="Microsoft YaHei UI" panose="020B0503020204020204" pitchFamily="34" charset="-122"/>
                <a:ea typeface="Microsoft YaHei UI" panose="020B0503020204020204" pitchFamily="34" charset="-122"/>
              </a:rPr>
              <a:t>→</a:t>
            </a:r>
            <a:r>
              <a:rPr lang="en-US" altLang="zh-CN" sz="2400" dirty="0">
                <a:solidFill>
                  <a:srgbClr val="FF0000"/>
                </a:solidFill>
                <a:latin typeface="Microsoft YaHei UI" panose="020B0503020204020204" pitchFamily="34" charset="-122"/>
                <a:ea typeface="Microsoft YaHei UI" panose="020B0503020204020204" pitchFamily="34" charset="-122"/>
              </a:rPr>
              <a:t>Whole pages?</a:t>
            </a:r>
            <a:endParaRPr lang="zh-CN" altLang="en-US" dirty="0">
              <a:solidFill>
                <a:srgbClr val="FF0000"/>
              </a:solidFill>
            </a:endParaRPr>
          </a:p>
        </p:txBody>
      </p:sp>
      <p:sp>
        <p:nvSpPr>
          <p:cNvPr id="15" name="矩形 14">
            <a:extLst>
              <a:ext uri="{FF2B5EF4-FFF2-40B4-BE49-F238E27FC236}">
                <a16:creationId xmlns:a16="http://schemas.microsoft.com/office/drawing/2014/main" id="{6F69910D-AF7F-4276-882F-B1B20017A7A4}"/>
              </a:ext>
            </a:extLst>
          </p:cNvPr>
          <p:cNvSpPr/>
          <p:nvPr/>
        </p:nvSpPr>
        <p:spPr>
          <a:xfrm>
            <a:off x="1029929" y="4755232"/>
            <a:ext cx="2758127" cy="830997"/>
          </a:xfrm>
          <a:prstGeom prst="rect">
            <a:avLst/>
          </a:prstGeom>
        </p:spPr>
        <p:txBody>
          <a:bodyPr wrap="none">
            <a:spAutoFit/>
          </a:bodyPr>
          <a:lstStyle/>
          <a:p>
            <a:pPr algn="r"/>
            <a:r>
              <a:rPr lang="en-US" altLang="zh-CN" sz="2400" dirty="0">
                <a:solidFill>
                  <a:srgbClr val="1F497D"/>
                </a:solidFill>
                <a:latin typeface="Microsoft YaHei UI" panose="020B0503020204020204" pitchFamily="34" charset="-122"/>
                <a:ea typeface="Microsoft YaHei UI" panose="020B0503020204020204" pitchFamily="34" charset="-122"/>
              </a:rPr>
              <a:t>Sampling </a:t>
            </a:r>
            <a:r>
              <a:rPr lang="zh-CN" altLang="en-US" sz="2400" dirty="0">
                <a:solidFill>
                  <a:srgbClr val="1F497D"/>
                </a:solidFill>
                <a:latin typeface="Microsoft YaHei UI" panose="020B0503020204020204" pitchFamily="34" charset="-122"/>
                <a:ea typeface="Microsoft YaHei UI" panose="020B0503020204020204" pitchFamily="34" charset="-122"/>
              </a:rPr>
              <a:t>→</a:t>
            </a:r>
            <a:endParaRPr lang="en-US" altLang="zh-CN" sz="2400" dirty="0">
              <a:solidFill>
                <a:srgbClr val="1F497D"/>
              </a:solidFill>
              <a:latin typeface="Microsoft YaHei UI" panose="020B0503020204020204" pitchFamily="34" charset="-122"/>
              <a:ea typeface="Microsoft YaHei UI" panose="020B0503020204020204" pitchFamily="34" charset="-122"/>
            </a:endParaRPr>
          </a:p>
          <a:p>
            <a:pPr algn="r"/>
            <a:r>
              <a:rPr lang="en-US" altLang="zh-CN" sz="2400" dirty="0">
                <a:solidFill>
                  <a:srgbClr val="1F497D"/>
                </a:solidFill>
                <a:latin typeface="Microsoft YaHei UI" panose="020B0503020204020204" pitchFamily="34" charset="-122"/>
                <a:ea typeface="Microsoft YaHei UI" panose="020B0503020204020204" pitchFamily="34" charset="-122"/>
              </a:rPr>
              <a:t>(points on plates)</a:t>
            </a:r>
            <a:endParaRPr lang="zh-CN" altLang="en-US" dirty="0"/>
          </a:p>
        </p:txBody>
      </p:sp>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F1BF3825-96E1-4359-8B2F-697927B2E1C7}"/>
                  </a:ext>
                </a:extLst>
              </p:cNvPr>
              <p:cNvSpPr/>
              <p:nvPr/>
            </p:nvSpPr>
            <p:spPr>
              <a:xfrm>
                <a:off x="1029929" y="5586229"/>
                <a:ext cx="2869375"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400" i="0" smtClean="0">
                          <a:solidFill>
                            <a:prstClr val="black"/>
                          </a:solidFill>
                          <a:latin typeface="Cambria Math" panose="02040503050406030204" pitchFamily="18" charset="0"/>
                        </a:rPr>
                        <m:t>bo</m:t>
                      </m:r>
                      <m:r>
                        <m:rPr>
                          <m:sty m:val="p"/>
                        </m:rPr>
                        <a:rPr lang="en-US" altLang="zh-CN" sz="2400" b="0" i="0" smtClean="0">
                          <a:solidFill>
                            <a:prstClr val="black"/>
                          </a:solidFill>
                          <a:latin typeface="Cambria Math" panose="02040503050406030204" pitchFamily="18" charset="0"/>
                        </a:rPr>
                        <m:t>undary</m:t>
                      </m:r>
                      <m:r>
                        <a:rPr lang="en-US" altLang="zh-CN" sz="2400" b="0" i="0" smtClean="0">
                          <a:solidFill>
                            <a:prstClr val="black"/>
                          </a:solidFill>
                          <a:latin typeface="Cambria Math" panose="02040503050406030204" pitchFamily="18" charset="0"/>
                        </a:rPr>
                        <m:t> </m:t>
                      </m:r>
                      <m:r>
                        <m:rPr>
                          <m:sty m:val="p"/>
                        </m:rPr>
                        <a:rPr lang="en-US" altLang="zh-CN" sz="2400" b="0" i="0" smtClean="0">
                          <a:solidFill>
                            <a:prstClr val="black"/>
                          </a:solidFill>
                          <a:latin typeface="Cambria Math" panose="02040503050406030204" pitchFamily="18" charset="0"/>
                        </a:rPr>
                        <m:t>value</m:t>
                      </m:r>
                      <m:r>
                        <a:rPr lang="en-US" altLang="zh-CN" sz="2400" b="0" i="0" smtClean="0">
                          <a:solidFill>
                            <a:prstClr val="black"/>
                          </a:solidFill>
                          <a:latin typeface="Cambria Math" panose="02040503050406030204" pitchFamily="18" charset="0"/>
                        </a:rPr>
                        <m:t> </m:t>
                      </m:r>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𝜓</m:t>
                      </m:r>
                      <m:r>
                        <a:rPr lang="en-US" altLang="zh-CN" sz="2400" b="0" i="1" smtClean="0">
                          <a:solidFill>
                            <a:prstClr val="black"/>
                          </a:solidFill>
                          <a:latin typeface="Cambria Math" panose="02040503050406030204" pitchFamily="18" charset="0"/>
                        </a:rPr>
                        <m:t>)</m:t>
                      </m:r>
                    </m:oMath>
                  </m:oMathPara>
                </a14:m>
                <a:endParaRPr lang="zh-CN" altLang="en-US" dirty="0"/>
              </a:p>
            </p:txBody>
          </p:sp>
        </mc:Choice>
        <mc:Fallback>
          <p:sp>
            <p:nvSpPr>
              <p:cNvPr id="18" name="矩形 17">
                <a:extLst>
                  <a:ext uri="{FF2B5EF4-FFF2-40B4-BE49-F238E27FC236}">
                    <a16:creationId xmlns:a16="http://schemas.microsoft.com/office/drawing/2014/main" id="{F1BF3825-96E1-4359-8B2F-697927B2E1C7}"/>
                  </a:ext>
                </a:extLst>
              </p:cNvPr>
              <p:cNvSpPr>
                <a:spLocks noRot="1" noChangeAspect="1" noMove="1" noResize="1" noEditPoints="1" noAdjustHandles="1" noChangeArrowheads="1" noChangeShapeType="1" noTextEdit="1"/>
              </p:cNvSpPr>
              <p:nvPr/>
            </p:nvSpPr>
            <p:spPr>
              <a:xfrm>
                <a:off x="1029929" y="5586229"/>
                <a:ext cx="2869375" cy="461665"/>
              </a:xfrm>
              <a:prstGeom prst="rect">
                <a:avLst/>
              </a:prstGeom>
              <a:blipFill>
                <a:blip r:embed="rId7"/>
                <a:stretch>
                  <a:fillRect b="-19737"/>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E5178594-86CE-4B64-A052-E036444D10AF}"/>
              </a:ext>
            </a:extLst>
          </p:cNvPr>
          <p:cNvSpPr/>
          <p:nvPr/>
        </p:nvSpPr>
        <p:spPr>
          <a:xfrm>
            <a:off x="3788056" y="4755233"/>
            <a:ext cx="2171235" cy="461665"/>
          </a:xfrm>
          <a:prstGeom prst="rect">
            <a:avLst/>
          </a:prstGeom>
        </p:spPr>
        <p:txBody>
          <a:bodyPr wrap="none">
            <a:spAutoFit/>
          </a:bodyPr>
          <a:lstStyle/>
          <a:p>
            <a:r>
              <a:rPr lang="en-US" altLang="zh-CN" sz="2400" dirty="0">
                <a:solidFill>
                  <a:srgbClr val="1F497D"/>
                </a:solidFill>
                <a:latin typeface="Microsoft YaHei UI" panose="020B0503020204020204" pitchFamily="34" charset="-122"/>
                <a:ea typeface="Microsoft YaHei UI" panose="020B0503020204020204" pitchFamily="34" charset="-122"/>
              </a:rPr>
              <a:t>Field in space</a:t>
            </a:r>
            <a:endParaRPr lang="zh-CN" altLang="en-US" dirty="0"/>
          </a:p>
        </p:txBody>
      </p: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8D5F8EBE-14BC-4EF5-AF6E-C90F661DA46C}"/>
                  </a:ext>
                </a:extLst>
              </p:cNvPr>
              <p:cNvSpPr/>
              <p:nvPr/>
            </p:nvSpPr>
            <p:spPr>
              <a:xfrm>
                <a:off x="3691652" y="5237876"/>
                <a:ext cx="3502882"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400" i="0" smtClean="0">
                          <a:solidFill>
                            <a:prstClr val="black"/>
                          </a:solidFill>
                          <a:latin typeface="Cambria Math" panose="02040503050406030204" pitchFamily="18" charset="0"/>
                        </a:rPr>
                        <m:t>s</m:t>
                      </m:r>
                      <m:r>
                        <m:rPr>
                          <m:sty m:val="p"/>
                        </m:rPr>
                        <a:rPr lang="en-US" altLang="zh-CN" sz="2400" b="0" i="0" smtClean="0">
                          <a:solidFill>
                            <a:prstClr val="black"/>
                          </a:solidFill>
                          <a:latin typeface="Cambria Math" panose="02040503050406030204" pitchFamily="18" charset="0"/>
                        </a:rPr>
                        <m:t>olving</m:t>
                      </m:r>
                      <m:r>
                        <a:rPr lang="en-US" altLang="zh-CN" sz="2400" b="0" i="0" smtClean="0">
                          <a:solidFill>
                            <a:prstClr val="black"/>
                          </a:solidFill>
                          <a:latin typeface="Cambria Math" panose="02040503050406030204" pitchFamily="18" charset="0"/>
                        </a:rPr>
                        <m:t> </m:t>
                      </m:r>
                      <m:r>
                        <m:rPr>
                          <m:sty m:val="p"/>
                        </m:rPr>
                        <a:rPr lang="en-US" altLang="zh-CN" sz="2400" b="0" i="0" smtClean="0">
                          <a:solidFill>
                            <a:prstClr val="black"/>
                          </a:solidFill>
                          <a:latin typeface="Cambria Math" panose="02040503050406030204" pitchFamily="18" charset="0"/>
                        </a:rPr>
                        <m:t>Laplace</m:t>
                      </m:r>
                      <m:r>
                        <a:rPr lang="en-US" altLang="zh-CN" sz="2400" b="0" i="0" smtClean="0">
                          <a:solidFill>
                            <a:prstClr val="black"/>
                          </a:solidFill>
                          <a:latin typeface="Cambria Math" panose="02040503050406030204" pitchFamily="18" charset="0"/>
                        </a:rPr>
                        <m:t> </m:t>
                      </m:r>
                      <m:r>
                        <m:rPr>
                          <m:sty m:val="p"/>
                        </m:rPr>
                        <a:rPr lang="en-US" altLang="zh-CN" sz="2400" b="0" i="0" smtClean="0">
                          <a:solidFill>
                            <a:prstClr val="black"/>
                          </a:solidFill>
                          <a:latin typeface="Cambria Math" panose="02040503050406030204" pitchFamily="18" charset="0"/>
                        </a:rPr>
                        <m:t>equation</m:t>
                      </m:r>
                    </m:oMath>
                  </m:oMathPara>
                </a14:m>
                <a:endParaRPr lang="en-US" altLang="zh-CN" sz="2400" b="0" dirty="0">
                  <a:solidFill>
                    <a:prstClr val="black"/>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𝜓</m:t>
                      </m:r>
                      <m:r>
                        <a:rPr lang="en-US" altLang="zh-CN" sz="2400" b="0" i="1" smtClean="0">
                          <a:solidFill>
                            <a:prstClr val="black"/>
                          </a:solidFill>
                          <a:latin typeface="Cambria Math" panose="02040503050406030204" pitchFamily="18" charset="0"/>
                        </a:rPr>
                        <m:t>=?)</m:t>
                      </m:r>
                    </m:oMath>
                  </m:oMathPara>
                </a14:m>
                <a:endParaRPr lang="zh-CN" altLang="en-US" dirty="0"/>
              </a:p>
            </p:txBody>
          </p:sp>
        </mc:Choice>
        <mc:Fallback>
          <p:sp>
            <p:nvSpPr>
              <p:cNvPr id="21" name="矩形 20">
                <a:extLst>
                  <a:ext uri="{FF2B5EF4-FFF2-40B4-BE49-F238E27FC236}">
                    <a16:creationId xmlns:a16="http://schemas.microsoft.com/office/drawing/2014/main" id="{8D5F8EBE-14BC-4EF5-AF6E-C90F661DA46C}"/>
                  </a:ext>
                </a:extLst>
              </p:cNvPr>
              <p:cNvSpPr>
                <a:spLocks noRot="1" noChangeAspect="1" noMove="1" noResize="1" noEditPoints="1" noAdjustHandles="1" noChangeArrowheads="1" noChangeShapeType="1" noTextEdit="1"/>
              </p:cNvSpPr>
              <p:nvPr/>
            </p:nvSpPr>
            <p:spPr>
              <a:xfrm>
                <a:off x="3691652" y="5237876"/>
                <a:ext cx="3502882" cy="830997"/>
              </a:xfrm>
              <a:prstGeom prst="rect">
                <a:avLst/>
              </a:prstGeom>
              <a:blipFill>
                <a:blip r:embed="rId8"/>
                <a:stretch>
                  <a:fillRect b="-102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987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8"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F258-FBDF-4B27-9629-7EDE5A44E595}"/>
              </a:ext>
            </a:extLst>
          </p:cNvPr>
          <p:cNvSpPr>
            <a:spLocks noGrp="1"/>
          </p:cNvSpPr>
          <p:nvPr>
            <p:ph type="title"/>
          </p:nvPr>
        </p:nvSpPr>
        <p:spPr/>
        <p:txBody>
          <a:bodyPr rtlCol="0"/>
          <a:lstStyle/>
          <a:p>
            <a:pPr rtl="0"/>
            <a:r>
              <a:rPr lang="en-US" altLang="zh-CN" dirty="0"/>
              <a:t>Sampling (Interaction GUI)</a:t>
            </a:r>
            <a:endParaRPr lang="zh-CN" altLang="en-US" b="1" dirty="0">
              <a:latin typeface="Microsoft YaHei UI" panose="020B0503020204020204" pitchFamily="34" charset="-122"/>
              <a:ea typeface="Microsoft YaHei UI" panose="020B0503020204020204" pitchFamily="34" charset="-122"/>
            </a:endParaRPr>
          </a:p>
        </p:txBody>
      </p:sp>
      <p:pic>
        <p:nvPicPr>
          <p:cNvPr id="7" name="pickup">
            <a:hlinkClick r:id="" action="ppaction://media"/>
            <a:extLst>
              <a:ext uri="{FF2B5EF4-FFF2-40B4-BE49-F238E27FC236}">
                <a16:creationId xmlns:a16="http://schemas.microsoft.com/office/drawing/2014/main" id="{AF0BD042-68C9-4E96-A325-1E37334AB4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5546" y="1498818"/>
            <a:ext cx="9463413" cy="5323170"/>
          </a:xfrm>
          <a:prstGeom prst="rect">
            <a:avLst/>
          </a:prstGeom>
        </p:spPr>
      </p:pic>
    </p:spTree>
    <p:extLst>
      <p:ext uri="{BB962C8B-B14F-4D97-AF65-F5344CB8AC3E}">
        <p14:creationId xmlns:p14="http://schemas.microsoft.com/office/powerpoint/2010/main" val="66467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F258-FBDF-4B27-9629-7EDE5A44E595}"/>
              </a:ext>
            </a:extLst>
          </p:cNvPr>
          <p:cNvSpPr>
            <a:spLocks noGrp="1"/>
          </p:cNvSpPr>
          <p:nvPr>
            <p:ph type="title"/>
          </p:nvPr>
        </p:nvSpPr>
        <p:spPr/>
        <p:txBody>
          <a:bodyPr rtlCol="0"/>
          <a:lstStyle/>
          <a:p>
            <a:pPr rtl="0"/>
            <a:r>
              <a:rPr lang="en-US" altLang="zh-CN" dirty="0"/>
              <a:t>Knowledge about L.E.</a:t>
            </a:r>
            <a:endParaRPr lang="zh-CN" altLang="en-US" b="1"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D0204746-7EE3-4D6F-AAD7-E04301D8AAFF}"/>
                  </a:ext>
                </a:extLst>
              </p:cNvPr>
              <p:cNvSpPr/>
              <p:nvPr/>
            </p:nvSpPr>
            <p:spPr>
              <a:xfrm>
                <a:off x="2660030" y="2238629"/>
                <a:ext cx="3026919" cy="61901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zh-CN" i="1"/>
                          </m:ctrlPr>
                        </m:fPr>
                        <m:num>
                          <m:r>
                            <a:rPr lang="pt-BR" altLang="zh-CN" i="1"/>
                            <m:t>𝜕</m:t>
                          </m:r>
                          <m:r>
                            <a:rPr lang="en-US" altLang="zh-CN" i="1"/>
                            <m:t>𝜓</m:t>
                          </m:r>
                        </m:num>
                        <m:den>
                          <m:r>
                            <a:rPr lang="pt-BR" altLang="zh-CN" i="1"/>
                            <m:t>𝜕</m:t>
                          </m:r>
                          <m:r>
                            <a:rPr lang="en-US" altLang="zh-CN" i="1"/>
                            <m:t>𝑥</m:t>
                          </m:r>
                        </m:den>
                      </m:f>
                      <m:r>
                        <a:rPr lang="pt-BR" altLang="zh-CN"/>
                        <m:t> </m:t>
                      </m:r>
                      <m:r>
                        <a:rPr lang="zh-CN" altLang="zh-CN"/>
                        <m:t>→ </m:t>
                      </m:r>
                      <m:r>
                        <a:rPr lang="pt-BR" altLang="zh-CN" i="1"/>
                        <m:t>𝜓</m:t>
                      </m:r>
                      <m:r>
                        <a:rPr lang="pt-BR" altLang="zh-CN" i="1"/>
                        <m:t>(</m:t>
                      </m:r>
                      <m:r>
                        <a:rPr lang="pt-BR" altLang="zh-CN" i="1"/>
                        <m:t>𝑥</m:t>
                      </m:r>
                      <m:r>
                        <a:rPr lang="pt-BR" altLang="zh-CN" i="1"/>
                        <m:t>+</m:t>
                      </m:r>
                      <m:f>
                        <m:fPr>
                          <m:ctrlPr>
                            <a:rPr lang="zh-CN" altLang="zh-CN" i="1"/>
                          </m:ctrlPr>
                        </m:fPr>
                        <m:num>
                          <m:r>
                            <a:rPr lang="pt-BR" altLang="zh-CN" i="1"/>
                            <m:t>1</m:t>
                          </m:r>
                        </m:num>
                        <m:den>
                          <m:r>
                            <a:rPr lang="pt-BR" altLang="zh-CN" i="1"/>
                            <m:t>2</m:t>
                          </m:r>
                        </m:den>
                      </m:f>
                      <m:r>
                        <a:rPr lang="pt-BR" altLang="zh-CN" i="1"/>
                        <m:t>)−</m:t>
                      </m:r>
                      <m:r>
                        <a:rPr lang="pt-BR" altLang="zh-CN" i="1"/>
                        <m:t>𝜓</m:t>
                      </m:r>
                      <m:r>
                        <a:rPr lang="pt-BR" altLang="zh-CN" i="1"/>
                        <m:t>(</m:t>
                      </m:r>
                      <m:r>
                        <a:rPr lang="pt-BR" altLang="zh-CN" i="1"/>
                        <m:t>𝑥</m:t>
                      </m:r>
                      <m:r>
                        <a:rPr lang="pt-BR" altLang="zh-CN" i="1"/>
                        <m:t>−</m:t>
                      </m:r>
                      <m:f>
                        <m:fPr>
                          <m:ctrlPr>
                            <a:rPr lang="zh-CN" altLang="zh-CN" i="1"/>
                          </m:ctrlPr>
                        </m:fPr>
                        <m:num>
                          <m:r>
                            <a:rPr lang="pt-BR" altLang="zh-CN" i="1"/>
                            <m:t>1</m:t>
                          </m:r>
                        </m:num>
                        <m:den>
                          <m:r>
                            <a:rPr lang="pt-BR" altLang="zh-CN" i="1"/>
                            <m:t>2</m:t>
                          </m:r>
                        </m:den>
                      </m:f>
                      <m:r>
                        <a:rPr lang="pt-BR" altLang="zh-CN" i="1"/>
                        <m:t>)</m:t>
                      </m:r>
                    </m:oMath>
                  </m:oMathPara>
                </a14:m>
                <a:endParaRPr lang="zh-CN" altLang="en-US" dirty="0"/>
              </a:p>
            </p:txBody>
          </p:sp>
        </mc:Choice>
        <mc:Fallback>
          <p:sp>
            <p:nvSpPr>
              <p:cNvPr id="7" name="矩形 6">
                <a:extLst>
                  <a:ext uri="{FF2B5EF4-FFF2-40B4-BE49-F238E27FC236}">
                    <a16:creationId xmlns:a16="http://schemas.microsoft.com/office/drawing/2014/main" id="{D0204746-7EE3-4D6F-AAD7-E04301D8AAFF}"/>
                  </a:ext>
                </a:extLst>
              </p:cNvPr>
              <p:cNvSpPr>
                <a:spLocks noRot="1" noChangeAspect="1" noMove="1" noResize="1" noEditPoints="1" noAdjustHandles="1" noChangeArrowheads="1" noChangeShapeType="1" noTextEdit="1"/>
              </p:cNvSpPr>
              <p:nvPr/>
            </p:nvSpPr>
            <p:spPr>
              <a:xfrm>
                <a:off x="2660030" y="2238629"/>
                <a:ext cx="3026919" cy="61901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3F9F078C-BF8C-4C3E-9F72-6F5560D09AFD}"/>
                  </a:ext>
                </a:extLst>
              </p:cNvPr>
              <p:cNvSpPr/>
              <p:nvPr/>
            </p:nvSpPr>
            <p:spPr>
              <a:xfrm>
                <a:off x="1371600" y="2331427"/>
                <a:ext cx="12884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𝐷𝑖𝑔𝑖𝑡𝑖𝑧𝑒𝑑</m:t>
                      </m:r>
                      <m:r>
                        <a:rPr lang="en-US" altLang="zh-CN" b="0" i="1" smtClean="0">
                          <a:latin typeface="Cambria Math" panose="02040503050406030204" pitchFamily="18" charset="0"/>
                        </a:rPr>
                        <m:t>:</m:t>
                      </m:r>
                    </m:oMath>
                  </m:oMathPara>
                </a14:m>
                <a:endParaRPr lang="zh-CN" altLang="en-US" dirty="0"/>
              </a:p>
            </p:txBody>
          </p:sp>
        </mc:Choice>
        <mc:Fallback>
          <p:sp>
            <p:nvSpPr>
              <p:cNvPr id="8" name="矩形 7">
                <a:extLst>
                  <a:ext uri="{FF2B5EF4-FFF2-40B4-BE49-F238E27FC236}">
                    <a16:creationId xmlns:a16="http://schemas.microsoft.com/office/drawing/2014/main" id="{3F9F078C-BF8C-4C3E-9F72-6F5560D09AFD}"/>
                  </a:ext>
                </a:extLst>
              </p:cNvPr>
              <p:cNvSpPr>
                <a:spLocks noRot="1" noChangeAspect="1" noMove="1" noResize="1" noEditPoints="1" noAdjustHandles="1" noChangeArrowheads="1" noChangeShapeType="1" noTextEdit="1"/>
              </p:cNvSpPr>
              <p:nvPr/>
            </p:nvSpPr>
            <p:spPr>
              <a:xfrm>
                <a:off x="1371600" y="2331427"/>
                <a:ext cx="1288430" cy="369332"/>
              </a:xfrm>
              <a:prstGeom prst="rect">
                <a:avLst/>
              </a:prstGeom>
              <a:blipFill>
                <a:blip r:embed="rId4"/>
                <a:stretch>
                  <a:fillRect b="-147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887C230C-1EF2-489C-A16B-8B73D9F799DC}"/>
                  </a:ext>
                </a:extLst>
              </p:cNvPr>
              <p:cNvSpPr/>
              <p:nvPr/>
            </p:nvSpPr>
            <p:spPr>
              <a:xfrm>
                <a:off x="6266488" y="2209519"/>
                <a:ext cx="4945007" cy="64812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a:latin typeface="Cambria Math" panose="02040503050406030204" pitchFamily="18" charset="0"/>
                                </a:rPr>
                                <m:t>𝜕</m:t>
                              </m:r>
                            </m:e>
                            <m:sup>
                              <m:r>
                                <a:rPr lang="zh-CN" altLang="en-US">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a:latin typeface="Cambria Math" panose="02040503050406030204" pitchFamily="18" charset="0"/>
                                </a:rPr>
                                <m:t>𝜕</m:t>
                              </m:r>
                              <m:r>
                                <a:rPr lang="zh-CN" altLang="en-US" i="1">
                                  <a:latin typeface="Cambria Math" panose="02040503050406030204" pitchFamily="18" charset="0"/>
                                </a:rPr>
                                <m:t>𝑥</m:t>
                              </m:r>
                            </m:e>
                            <m:sup>
                              <m:r>
                                <a:rPr lang="zh-CN" altLang="en-US">
                                  <a:latin typeface="Cambria Math" panose="02040503050406030204" pitchFamily="18" charset="0"/>
                                </a:rPr>
                                <m:t>2</m:t>
                              </m:r>
                            </m:sup>
                          </m:sSup>
                        </m:den>
                      </m:f>
                      <m:r>
                        <a:rPr lang="zh-CN" altLang="en-US">
                          <a:latin typeface="Cambria Math" panose="02040503050406030204" pitchFamily="18" charset="0"/>
                        </a:rPr>
                        <m:t>=</m:t>
                      </m:r>
                      <m:r>
                        <a:rPr lang="zh-CN" altLang="en-US" i="1">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+1,</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e>
                      </m:d>
                      <m:r>
                        <a:rPr lang="zh-CN" altLang="en-US">
                          <a:latin typeface="Cambria Math" panose="02040503050406030204" pitchFamily="18" charset="0"/>
                        </a:rPr>
                        <m:t>+</m:t>
                      </m:r>
                      <m:r>
                        <a:rPr lang="zh-CN" altLang="en-US" i="1">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−1,</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e>
                      </m:d>
                      <m:r>
                        <a:rPr lang="zh-CN" altLang="en-US">
                          <a:latin typeface="Cambria Math" panose="02040503050406030204" pitchFamily="18" charset="0"/>
                        </a:rPr>
                        <m:t>−2</m:t>
                      </m:r>
                      <m:r>
                        <a:rPr lang="zh-CN" altLang="en-US" i="1">
                          <a:latin typeface="Cambria Math" panose="02040503050406030204" pitchFamily="18" charset="0"/>
                        </a:rPr>
                        <m:t>𝜓</m:t>
                      </m:r>
                      <m:r>
                        <a:rPr lang="zh-CN" altLang="en-US">
                          <a:latin typeface="Cambria Math" panose="02040503050406030204" pitchFamily="18" charset="0"/>
                        </a:rPr>
                        <m:t>(</m:t>
                      </m:r>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r>
                        <a:rPr lang="en-US" altLang="zh-CN" i="1">
                          <a:latin typeface="Cambria Math" panose="02040503050406030204" pitchFamily="18" charset="0"/>
                        </a:rPr>
                        <m:t>)</m:t>
                      </m:r>
                    </m:oMath>
                  </m:oMathPara>
                </a14:m>
                <a:endParaRPr lang="zh-CN" altLang="en-US" dirty="0"/>
              </a:p>
            </p:txBody>
          </p:sp>
        </mc:Choice>
        <mc:Fallback>
          <p:sp>
            <p:nvSpPr>
              <p:cNvPr id="10" name="矩形 9">
                <a:extLst>
                  <a:ext uri="{FF2B5EF4-FFF2-40B4-BE49-F238E27FC236}">
                    <a16:creationId xmlns:a16="http://schemas.microsoft.com/office/drawing/2014/main" id="{887C230C-1EF2-489C-A16B-8B73D9F799DC}"/>
                  </a:ext>
                </a:extLst>
              </p:cNvPr>
              <p:cNvSpPr>
                <a:spLocks noRot="1" noChangeAspect="1" noMove="1" noResize="1" noEditPoints="1" noAdjustHandles="1" noChangeArrowheads="1" noChangeShapeType="1" noTextEdit="1"/>
              </p:cNvSpPr>
              <p:nvPr/>
            </p:nvSpPr>
            <p:spPr>
              <a:xfrm>
                <a:off x="6266488" y="2209519"/>
                <a:ext cx="4945007" cy="64812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7A297E4E-06DB-4C53-B7F0-7EA1E67D7D1C}"/>
                  </a:ext>
                </a:extLst>
              </p:cNvPr>
              <p:cNvSpPr/>
              <p:nvPr/>
            </p:nvSpPr>
            <p:spPr>
              <a:xfrm>
                <a:off x="1371600" y="1543182"/>
                <a:ext cx="3186000" cy="6954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zh-CN" altLang="en-US">
                              <a:latin typeface="Cambria Math" panose="02040503050406030204" pitchFamily="18" charset="0"/>
                            </a:rPr>
                          </m:ctrlPr>
                        </m:sSupPr>
                        <m:e>
                          <m:r>
                            <m:rPr>
                              <m:nor/>
                            </m:rPr>
                            <a:rPr lang="zh-CN" altLang="en-US"/>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r>
                        <a:rPr lang="zh-CN" altLang="en-US" i="0">
                          <a:latin typeface="Cambria Math" panose="02040503050406030204" pitchFamily="18" charset="0"/>
                        </a:rPr>
                        <m:t>= </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𝑥</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𝑦</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𝑧</m:t>
                              </m:r>
                            </m:e>
                            <m:sup>
                              <m:r>
                                <a:rPr lang="zh-CN" altLang="en-US" i="0">
                                  <a:latin typeface="Cambria Math" panose="02040503050406030204" pitchFamily="18" charset="0"/>
                                </a:rPr>
                                <m:t>2</m:t>
                              </m:r>
                            </m:sup>
                          </m:sSup>
                        </m:den>
                      </m:f>
                      <m:r>
                        <a:rPr lang="zh-CN" altLang="en-US" i="0">
                          <a:latin typeface="Cambria Math" panose="02040503050406030204" pitchFamily="18" charset="0"/>
                        </a:rPr>
                        <m:t>=0</m:t>
                      </m:r>
                    </m:oMath>
                  </m:oMathPara>
                </a14:m>
                <a:endParaRPr lang="zh-CN" altLang="en-US" dirty="0"/>
              </a:p>
            </p:txBody>
          </p:sp>
        </mc:Choice>
        <mc:Fallback>
          <p:sp>
            <p:nvSpPr>
              <p:cNvPr id="11" name="矩形 10">
                <a:extLst>
                  <a:ext uri="{FF2B5EF4-FFF2-40B4-BE49-F238E27FC236}">
                    <a16:creationId xmlns:a16="http://schemas.microsoft.com/office/drawing/2014/main" id="{7A297E4E-06DB-4C53-B7F0-7EA1E67D7D1C}"/>
                  </a:ext>
                </a:extLst>
              </p:cNvPr>
              <p:cNvSpPr>
                <a:spLocks noRot="1" noChangeAspect="1" noMove="1" noResize="1" noEditPoints="1" noAdjustHandles="1" noChangeArrowheads="1" noChangeShapeType="1" noTextEdit="1"/>
              </p:cNvSpPr>
              <p:nvPr/>
            </p:nvSpPr>
            <p:spPr>
              <a:xfrm>
                <a:off x="1371600" y="1543182"/>
                <a:ext cx="3186000" cy="69544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5D81A3E2-E705-4989-946C-C41ED525B834}"/>
                  </a:ext>
                </a:extLst>
              </p:cNvPr>
              <p:cNvSpPr/>
              <p:nvPr/>
            </p:nvSpPr>
            <p:spPr>
              <a:xfrm>
                <a:off x="757480" y="2934076"/>
                <a:ext cx="11434519"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zh-CN" altLang="en-US">
                              <a:latin typeface="Cambria Math" panose="02040503050406030204" pitchFamily="18" charset="0"/>
                            </a:rPr>
                          </m:ctrlPr>
                        </m:sSupPr>
                        <m:e>
                          <m:r>
                            <m:rPr>
                              <m:nor/>
                            </m:rPr>
                            <a:rPr lang="zh-CN" altLang="en-US"/>
                            <m:t>∇</m:t>
                          </m:r>
                        </m:e>
                        <m:sup>
                          <m:r>
                            <a:rPr lang="zh-CN" altLang="en-US" i="0">
                              <a:latin typeface="Cambria Math" panose="02040503050406030204" pitchFamily="18" charset="0"/>
                            </a:rPr>
                            <m:t>2</m:t>
                          </m:r>
                        </m:sup>
                      </m:sSup>
                      <m:r>
                        <a:rPr lang="zh-CN" altLang="en-US" i="1" smtClean="0">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+1,</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−1,</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𝜓</m:t>
                      </m:r>
                      <m:r>
                        <a:rPr lang="zh-CN" altLang="en-US" i="0">
                          <a:latin typeface="Cambria Math" panose="02040503050406030204" pitchFamily="18" charset="0"/>
                        </a:rPr>
                        <m:t> </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+1,</m:t>
                          </m:r>
                          <m:r>
                            <a:rPr lang="zh-CN" altLang="en-US" i="1">
                              <a:latin typeface="Cambria Math" panose="02040503050406030204" pitchFamily="18" charset="0"/>
                            </a:rPr>
                            <m:t>𝑘</m:t>
                          </m:r>
                        </m:e>
                      </m:d>
                      <m:r>
                        <a:rPr lang="zh-CN" altLang="en-US" i="0">
                          <a:latin typeface="Cambria Math" panose="02040503050406030204" pitchFamily="18" charset="0"/>
                        </a:rPr>
                        <m:t>+</m:t>
                      </m:r>
                      <m:r>
                        <a:rPr lang="zh-CN" altLang="en-US" i="1">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−1,</m:t>
                          </m:r>
                          <m:r>
                            <a:rPr lang="zh-CN" altLang="en-US" i="1">
                              <a:latin typeface="Cambria Math" panose="02040503050406030204" pitchFamily="18" charset="0"/>
                            </a:rPr>
                            <m:t>𝑘</m:t>
                          </m:r>
                        </m:e>
                      </m:d>
                      <m:r>
                        <a:rPr lang="zh-CN" altLang="en-US" i="0">
                          <a:latin typeface="Cambria Math" panose="02040503050406030204" pitchFamily="18" charset="0"/>
                        </a:rPr>
                        <m:t>+</m:t>
                      </m:r>
                      <m:r>
                        <a:rPr lang="zh-CN" altLang="en-US" i="1">
                          <a:latin typeface="Cambria Math" panose="02040503050406030204" pitchFamily="18" charset="0"/>
                        </a:rPr>
                        <m:t>𝜓</m:t>
                      </m:r>
                      <m:r>
                        <a:rPr lang="zh-CN" altLang="en-US" i="0">
                          <a:latin typeface="Cambria Math" panose="02040503050406030204" pitchFamily="18" charset="0"/>
                        </a:rPr>
                        <m:t> </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−1</m:t>
                          </m:r>
                        </m:e>
                      </m:d>
                      <m:r>
                        <a:rPr lang="zh-CN" altLang="en-US" i="0">
                          <a:latin typeface="Cambria Math" panose="02040503050406030204" pitchFamily="18" charset="0"/>
                        </a:rPr>
                        <m:t>−6</m:t>
                      </m:r>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)=0</m:t>
                      </m:r>
                    </m:oMath>
                  </m:oMathPara>
                </a14:m>
                <a:endParaRPr lang="zh-CN" altLang="en-US" dirty="0"/>
              </a:p>
            </p:txBody>
          </p:sp>
        </mc:Choice>
        <mc:Fallback>
          <p:sp>
            <p:nvSpPr>
              <p:cNvPr id="12" name="矩形 11">
                <a:extLst>
                  <a:ext uri="{FF2B5EF4-FFF2-40B4-BE49-F238E27FC236}">
                    <a16:creationId xmlns:a16="http://schemas.microsoft.com/office/drawing/2014/main" id="{5D81A3E2-E705-4989-946C-C41ED525B834}"/>
                  </a:ext>
                </a:extLst>
              </p:cNvPr>
              <p:cNvSpPr>
                <a:spLocks noRot="1" noChangeAspect="1" noMove="1" noResize="1" noEditPoints="1" noAdjustHandles="1" noChangeArrowheads="1" noChangeShapeType="1" noTextEdit="1"/>
              </p:cNvSpPr>
              <p:nvPr/>
            </p:nvSpPr>
            <p:spPr>
              <a:xfrm>
                <a:off x="757480" y="2934076"/>
                <a:ext cx="11434519" cy="369332"/>
              </a:xfrm>
              <a:prstGeom prst="rect">
                <a:avLst/>
              </a:prstGeom>
              <a:blipFill>
                <a:blip r:embed="rId7"/>
                <a:stretch>
                  <a:fillRect b="-147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C29E6B18-CCC2-4A42-9688-E94DEB1F9821}"/>
                  </a:ext>
                </a:extLst>
              </p:cNvPr>
              <p:cNvSpPr/>
              <p:nvPr/>
            </p:nvSpPr>
            <p:spPr>
              <a:xfrm>
                <a:off x="2978321" y="3982023"/>
                <a:ext cx="2058577" cy="824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d>
                    </m:oMath>
                  </m:oMathPara>
                </a14:m>
                <a:endParaRPr lang="zh-CN" altLang="en-US" dirty="0"/>
              </a:p>
            </p:txBody>
          </p:sp>
        </mc:Choice>
        <mc:Fallback>
          <p:sp>
            <p:nvSpPr>
              <p:cNvPr id="16" name="矩形 15">
                <a:extLst>
                  <a:ext uri="{FF2B5EF4-FFF2-40B4-BE49-F238E27FC236}">
                    <a16:creationId xmlns:a16="http://schemas.microsoft.com/office/drawing/2014/main" id="{C29E6B18-CCC2-4A42-9688-E94DEB1F9821}"/>
                  </a:ext>
                </a:extLst>
              </p:cNvPr>
              <p:cNvSpPr>
                <a:spLocks noRot="1" noChangeAspect="1" noMove="1" noResize="1" noEditPoints="1" noAdjustHandles="1" noChangeArrowheads="1" noChangeShapeType="1" noTextEdit="1"/>
              </p:cNvSpPr>
              <p:nvPr/>
            </p:nvSpPr>
            <p:spPr>
              <a:xfrm>
                <a:off x="2978321" y="3982023"/>
                <a:ext cx="2058577" cy="8249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D32CC99F-3E94-4C46-9B70-49A6BB635151}"/>
                  </a:ext>
                </a:extLst>
              </p:cNvPr>
              <p:cNvSpPr/>
              <p:nvPr/>
            </p:nvSpPr>
            <p:spPr>
              <a:xfrm>
                <a:off x="5036898" y="3982023"/>
                <a:ext cx="1947969" cy="824906"/>
              </a:xfrm>
              <a:prstGeom prst="rect">
                <a:avLst/>
              </a:prstGeom>
            </p:spPr>
            <p:txBody>
              <a:bodyPr wrap="none">
                <a:spAutoFit/>
              </a:bodyPr>
              <a:lstStyle/>
              <a:p>
                <a:pPr/>
                <a14:m>
                  <m:oMath xmlns:m="http://schemas.openxmlformats.org/officeDocument/2006/math">
                    <m:sSub>
                      <m:sSubPr>
                        <m:ctrlPr>
                          <a:rPr lang="pt-BR"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e>
                            <m:e>
                              <m:r>
                                <a:rPr lang="en-US" altLang="zh-CN" b="0" i="1" smtClean="0">
                                  <a:latin typeface="Cambria Math" panose="02040503050406030204" pitchFamily="18" charset="0"/>
                                </a:rPr>
                                <m:t>1</m:t>
                              </m:r>
                            </m:e>
                            <m:e>
                              <m:r>
                                <a:rPr lang="en-US" altLang="zh-CN" i="1">
                                  <a:latin typeface="Cambria Math" panose="02040503050406030204" pitchFamily="18" charset="0"/>
                                </a:rPr>
                                <m:t>0</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−6</m:t>
                              </m:r>
                            </m:e>
                            <m:e>
                              <m:r>
                                <a:rPr lang="en-US" altLang="zh-CN" b="0" i="1" smtClean="0">
                                  <a:latin typeface="Cambria Math" panose="02040503050406030204" pitchFamily="18" charset="0"/>
                                </a:rPr>
                                <m:t>1</m:t>
                              </m:r>
                            </m:e>
                          </m:mr>
                          <m:mr>
                            <m:e>
                              <m:r>
                                <a:rPr lang="en-US" altLang="zh-CN" i="1">
                                  <a:latin typeface="Cambria Math" panose="02040503050406030204" pitchFamily="18" charset="0"/>
                                </a:rPr>
                                <m:t>0</m:t>
                              </m:r>
                            </m:e>
                            <m:e>
                              <m:r>
                                <a:rPr lang="en-US" altLang="zh-CN" b="0" i="1" smtClean="0">
                                  <a:latin typeface="Cambria Math" panose="02040503050406030204" pitchFamily="18" charset="0"/>
                                </a:rPr>
                                <m:t>1</m:t>
                              </m:r>
                            </m:e>
                            <m:e>
                              <m:r>
                                <a:rPr lang="en-US" altLang="zh-CN" i="1">
                                  <a:latin typeface="Cambria Math" panose="02040503050406030204" pitchFamily="18" charset="0"/>
                                </a:rPr>
                                <m:t>0</m:t>
                              </m:r>
                            </m:e>
                          </m:mr>
                        </m:m>
                      </m:e>
                    </m:d>
                  </m:oMath>
                </a14:m>
                <a:endParaRPr lang="zh-CN" altLang="en-US" dirty="0"/>
              </a:p>
            </p:txBody>
          </p:sp>
        </mc:Choice>
        <mc:Fallback>
          <p:sp>
            <p:nvSpPr>
              <p:cNvPr id="17" name="矩形 16">
                <a:extLst>
                  <a:ext uri="{FF2B5EF4-FFF2-40B4-BE49-F238E27FC236}">
                    <a16:creationId xmlns:a16="http://schemas.microsoft.com/office/drawing/2014/main" id="{D32CC99F-3E94-4C46-9B70-49A6BB635151}"/>
                  </a:ext>
                </a:extLst>
              </p:cNvPr>
              <p:cNvSpPr>
                <a:spLocks noRot="1" noChangeAspect="1" noMove="1" noResize="1" noEditPoints="1" noAdjustHandles="1" noChangeArrowheads="1" noChangeShapeType="1" noTextEdit="1"/>
              </p:cNvSpPr>
              <p:nvPr/>
            </p:nvSpPr>
            <p:spPr>
              <a:xfrm>
                <a:off x="5036898" y="3982023"/>
                <a:ext cx="1947969" cy="82490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93702C15-9F04-46CF-876E-49EDB2DE9573}"/>
                  </a:ext>
                </a:extLst>
              </p:cNvPr>
              <p:cNvSpPr/>
              <p:nvPr/>
            </p:nvSpPr>
            <p:spPr>
              <a:xfrm>
                <a:off x="6976629" y="3982023"/>
                <a:ext cx="1994457" cy="824906"/>
              </a:xfrm>
              <a:prstGeom prst="rect">
                <a:avLst/>
              </a:prstGeom>
            </p:spPr>
            <p:txBody>
              <a:bodyPr wrap="none">
                <a:spAutoFit/>
              </a:bodyPr>
              <a:lstStyle/>
              <a:p>
                <a:pPr/>
                <a14:m>
                  <m:oMath xmlns:m="http://schemas.openxmlformats.org/officeDocument/2006/math">
                    <m:sSub>
                      <m:sSubPr>
                        <m:ctrlPr>
                          <a:rPr lang="pt-BR"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1</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0</m:t>
                              </m:r>
                            </m:e>
                          </m:mr>
                        </m:m>
                      </m:e>
                    </m:d>
                  </m:oMath>
                </a14:m>
                <a:endParaRPr lang="zh-CN" altLang="en-US" dirty="0"/>
              </a:p>
            </p:txBody>
          </p:sp>
        </mc:Choice>
        <mc:Fallback>
          <p:sp>
            <p:nvSpPr>
              <p:cNvPr id="18" name="矩形 17">
                <a:extLst>
                  <a:ext uri="{FF2B5EF4-FFF2-40B4-BE49-F238E27FC236}">
                    <a16:creationId xmlns:a16="http://schemas.microsoft.com/office/drawing/2014/main" id="{93702C15-9F04-46CF-876E-49EDB2DE9573}"/>
                  </a:ext>
                </a:extLst>
              </p:cNvPr>
              <p:cNvSpPr>
                <a:spLocks noRot="1" noChangeAspect="1" noMove="1" noResize="1" noEditPoints="1" noAdjustHandles="1" noChangeArrowheads="1" noChangeShapeType="1" noTextEdit="1"/>
              </p:cNvSpPr>
              <p:nvPr/>
            </p:nvSpPr>
            <p:spPr>
              <a:xfrm>
                <a:off x="6976629" y="3982023"/>
                <a:ext cx="1994457" cy="82490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a:extLst>
                  <a:ext uri="{FF2B5EF4-FFF2-40B4-BE49-F238E27FC236}">
                    <a16:creationId xmlns:a16="http://schemas.microsoft.com/office/drawing/2014/main" id="{F177B7EA-E825-45A3-883A-E3CAB1CE2D81}"/>
                  </a:ext>
                </a:extLst>
              </p:cNvPr>
              <p:cNvSpPr/>
              <p:nvPr/>
            </p:nvSpPr>
            <p:spPr>
              <a:xfrm>
                <a:off x="1371600" y="3536725"/>
                <a:ext cx="22957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altLang="zh-CN" i="1" smtClean="0">
                              <a:latin typeface="Cambria Math" panose="02040503050406030204" pitchFamily="18" charset="0"/>
                            </a:rPr>
                          </m:ctrlPr>
                        </m:sSupPr>
                        <m:e>
                          <m:r>
                            <m:rPr>
                              <m:sty m:val="p"/>
                            </m:rPr>
                            <a:rPr lang="en-US" altLang="zh-CN" i="1">
                              <a:latin typeface="Cambria Math" panose="02040503050406030204" pitchFamily="18" charset="0"/>
                            </a:rPr>
                            <m:t>Laplace</m:t>
                          </m:r>
                          <m:r>
                            <m:rPr>
                              <m:nor/>
                            </m:rPr>
                            <a:rPr lang="en-US" altLang="zh-CN" b="0" i="0" smtClean="0">
                              <a:latin typeface="Cambria Math" panose="02040503050406030204" pitchFamily="18" charset="0"/>
                            </a:rPr>
                            <m:t> </m:t>
                          </m:r>
                          <m:r>
                            <m:rPr>
                              <m:nor/>
                            </m:rPr>
                            <a:rPr lang="en-US" altLang="zh-CN" b="0" i="0" smtClean="0">
                              <a:latin typeface="Cambria Math" panose="02040503050406030204" pitchFamily="18" charset="0"/>
                            </a:rPr>
                            <m:t>Operator</m:t>
                          </m:r>
                          <m:r>
                            <m:rPr>
                              <m:nor/>
                            </m:rPr>
                            <a:rPr lang="en-US" altLang="zh-CN" b="0" i="0" smtClean="0">
                              <a:latin typeface="Cambria Math" panose="02040503050406030204" pitchFamily="18" charset="0"/>
                            </a:rPr>
                            <m:t>: </m:t>
                          </m:r>
                          <m:r>
                            <m:rPr>
                              <m:nor/>
                            </m:rPr>
                            <a:rPr lang="zh-CN" altLang="en-US"/>
                            <m:t>∇</m:t>
                          </m:r>
                        </m:e>
                        <m:sup>
                          <m:r>
                            <a:rPr lang="pt-BR" altLang="zh-CN" i="1" smtClean="0">
                              <a:latin typeface="Cambria Math" panose="02040503050406030204" pitchFamily="18" charset="0"/>
                            </a:rPr>
                            <m:t>2</m:t>
                          </m:r>
                        </m:sup>
                      </m:sSup>
                    </m:oMath>
                  </m:oMathPara>
                </a14:m>
                <a:endParaRPr lang="zh-CN" altLang="en-US" dirty="0"/>
              </a:p>
            </p:txBody>
          </p:sp>
        </mc:Choice>
        <mc:Fallback>
          <p:sp>
            <p:nvSpPr>
              <p:cNvPr id="19" name="矩形 18">
                <a:extLst>
                  <a:ext uri="{FF2B5EF4-FFF2-40B4-BE49-F238E27FC236}">
                    <a16:creationId xmlns:a16="http://schemas.microsoft.com/office/drawing/2014/main" id="{F177B7EA-E825-45A3-883A-E3CAB1CE2D81}"/>
                  </a:ext>
                </a:extLst>
              </p:cNvPr>
              <p:cNvSpPr>
                <a:spLocks noRot="1" noChangeAspect="1" noMove="1" noResize="1" noEditPoints="1" noAdjustHandles="1" noChangeArrowheads="1" noChangeShapeType="1" noTextEdit="1"/>
              </p:cNvSpPr>
              <p:nvPr/>
            </p:nvSpPr>
            <p:spPr>
              <a:xfrm>
                <a:off x="1371600" y="3536725"/>
                <a:ext cx="2295757" cy="369332"/>
              </a:xfrm>
              <a:prstGeom prst="rect">
                <a:avLst/>
              </a:prstGeom>
              <a:blipFill>
                <a:blip r:embed="rId11"/>
                <a:stretch>
                  <a:fillRect b="-14754"/>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EA625A23-FEBC-4EA9-89A8-337AE0470EDF}"/>
              </a:ext>
            </a:extLst>
          </p:cNvPr>
          <p:cNvGrpSpPr/>
          <p:nvPr/>
        </p:nvGrpSpPr>
        <p:grpSpPr>
          <a:xfrm>
            <a:off x="9218017" y="3379839"/>
            <a:ext cx="1871879" cy="2520995"/>
            <a:chOff x="9945769" y="3780027"/>
            <a:chExt cx="1871879" cy="2520995"/>
          </a:xfrm>
        </p:grpSpPr>
        <p:pic>
          <p:nvPicPr>
            <p:cNvPr id="21" name="图片 20">
              <a:extLst>
                <a:ext uri="{FF2B5EF4-FFF2-40B4-BE49-F238E27FC236}">
                  <a16:creationId xmlns:a16="http://schemas.microsoft.com/office/drawing/2014/main" id="{55394D7D-D7CF-45D2-AB51-B88A6E1852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03364" y="3929342"/>
              <a:ext cx="1814284" cy="1814284"/>
            </a:xfrm>
            <a:prstGeom prst="rect">
              <a:avLst/>
            </a:prstGeom>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93FDC914-1B6F-4464-A2E2-ED8B03D196B7}"/>
                    </a:ext>
                  </a:extLst>
                </p:cNvPr>
                <p:cNvSpPr/>
                <p:nvPr/>
              </p:nvSpPr>
              <p:spPr>
                <a:xfrm>
                  <a:off x="10148895" y="4688907"/>
                  <a:ext cx="351363" cy="369332"/>
                </a:xfrm>
                <a:prstGeom prst="rect">
                  <a:avLst/>
                </a:prstGeom>
              </p:spPr>
              <p:txBody>
                <a:bodyPr wrap="square">
                  <a:spAutoFit/>
                </a:bodyPr>
                <a:lstStyle/>
                <a:p>
                  <a:pPr algn="r" fontAlgn="ct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1</m:t>
                        </m:r>
                      </m:oMath>
                    </m:oMathPara>
                  </a14:m>
                  <a:endParaRPr lang="en-US" altLang="zh-CN" dirty="0">
                    <a:solidFill>
                      <a:srgbClr val="FF0000"/>
                    </a:solidFill>
                    <a:latin typeface="等线" panose="02010600030101010101" pitchFamily="2" charset="-122"/>
                  </a:endParaRPr>
                </a:p>
              </p:txBody>
            </p:sp>
          </mc:Choice>
          <mc:Fallback xmlns="">
            <p:sp>
              <p:nvSpPr>
                <p:cNvPr id="6" name="矩形 5">
                  <a:extLst>
                    <a:ext uri="{FF2B5EF4-FFF2-40B4-BE49-F238E27FC236}">
                      <a16:creationId xmlns:a16="http://schemas.microsoft.com/office/drawing/2014/main" id="{71031D45-7F28-4523-8938-2085D4629C9A}"/>
                    </a:ext>
                  </a:extLst>
                </p:cNvPr>
                <p:cNvSpPr>
                  <a:spLocks noRot="1" noChangeAspect="1" noMove="1" noResize="1" noEditPoints="1" noAdjustHandles="1" noChangeArrowheads="1" noChangeShapeType="1" noTextEdit="1"/>
                </p:cNvSpPr>
                <p:nvPr/>
              </p:nvSpPr>
              <p:spPr>
                <a:xfrm>
                  <a:off x="10148895" y="4688907"/>
                  <a:ext cx="351363"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3E366A98-06FB-46FB-846F-2910FEE81BA1}"/>
                    </a:ext>
                  </a:extLst>
                </p:cNvPr>
                <p:cNvSpPr/>
                <p:nvPr/>
              </p:nvSpPr>
              <p:spPr>
                <a:xfrm>
                  <a:off x="11020336" y="4836484"/>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1</m:t>
                        </m:r>
                      </m:oMath>
                    </m:oMathPara>
                  </a14:m>
                  <a:endParaRPr lang="en-US" altLang="zh-CN" dirty="0">
                    <a:solidFill>
                      <a:srgbClr val="FF0000"/>
                    </a:solidFill>
                    <a:latin typeface="等线" panose="02010600030101010101" pitchFamily="2" charset="-122"/>
                  </a:endParaRPr>
                </a:p>
              </p:txBody>
            </p:sp>
          </mc:Choice>
          <mc:Fallback xmlns="">
            <p:sp>
              <p:nvSpPr>
                <p:cNvPr id="10" name="矩形 9">
                  <a:extLst>
                    <a:ext uri="{FF2B5EF4-FFF2-40B4-BE49-F238E27FC236}">
                      <a16:creationId xmlns:a16="http://schemas.microsoft.com/office/drawing/2014/main" id="{EAC5E634-F59D-4D31-BB55-7CC7953D2691}"/>
                    </a:ext>
                  </a:extLst>
                </p:cNvPr>
                <p:cNvSpPr>
                  <a:spLocks noRot="1" noChangeAspect="1" noMove="1" noResize="1" noEditPoints="1" noAdjustHandles="1" noChangeArrowheads="1" noChangeShapeType="1" noTextEdit="1"/>
                </p:cNvSpPr>
                <p:nvPr/>
              </p:nvSpPr>
              <p:spPr>
                <a:xfrm>
                  <a:off x="11020336" y="4836484"/>
                  <a:ext cx="375424"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710FC28B-6463-4420-9B25-31D5758C1541}"/>
                    </a:ext>
                  </a:extLst>
                </p:cNvPr>
                <p:cNvSpPr/>
                <p:nvPr/>
              </p:nvSpPr>
              <p:spPr>
                <a:xfrm>
                  <a:off x="10644912" y="3898550"/>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1</m:t>
                        </m:r>
                      </m:oMath>
                    </m:oMathPara>
                  </a14:m>
                  <a:endParaRPr lang="en-US" altLang="zh-CN" dirty="0">
                    <a:solidFill>
                      <a:srgbClr val="FF0000"/>
                    </a:solidFill>
                    <a:latin typeface="等线" panose="02010600030101010101" pitchFamily="2" charset="-122"/>
                  </a:endParaRPr>
                </a:p>
              </p:txBody>
            </p:sp>
          </mc:Choice>
          <mc:Fallback xmlns="">
            <p:sp>
              <p:nvSpPr>
                <p:cNvPr id="11" name="矩形 10">
                  <a:extLst>
                    <a:ext uri="{FF2B5EF4-FFF2-40B4-BE49-F238E27FC236}">
                      <a16:creationId xmlns:a16="http://schemas.microsoft.com/office/drawing/2014/main" id="{59B6DCC7-A43B-47E7-A4D9-F0064D2C17AD}"/>
                    </a:ext>
                  </a:extLst>
                </p:cNvPr>
                <p:cNvSpPr>
                  <a:spLocks noRot="1" noChangeAspect="1" noMove="1" noResize="1" noEditPoints="1" noAdjustHandles="1" noChangeArrowheads="1" noChangeShapeType="1" noTextEdit="1"/>
                </p:cNvSpPr>
                <p:nvPr/>
              </p:nvSpPr>
              <p:spPr>
                <a:xfrm>
                  <a:off x="10644912" y="3898550"/>
                  <a:ext cx="375424"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740ED4F4-6C42-4AFA-9B60-8B6BB9E03989}"/>
                    </a:ext>
                  </a:extLst>
                </p:cNvPr>
                <p:cNvSpPr/>
                <p:nvPr/>
              </p:nvSpPr>
              <p:spPr>
                <a:xfrm>
                  <a:off x="9961183" y="4534070"/>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12" name="矩形 11">
                  <a:extLst>
                    <a:ext uri="{FF2B5EF4-FFF2-40B4-BE49-F238E27FC236}">
                      <a16:creationId xmlns:a16="http://schemas.microsoft.com/office/drawing/2014/main" id="{D026F0D2-190B-4202-8F7B-6FADE7F4531F}"/>
                    </a:ext>
                  </a:extLst>
                </p:cNvPr>
                <p:cNvSpPr>
                  <a:spLocks noRot="1" noChangeAspect="1" noMove="1" noResize="1" noEditPoints="1" noAdjustHandles="1" noChangeArrowheads="1" noChangeShapeType="1" noTextEdit="1"/>
                </p:cNvSpPr>
                <p:nvPr/>
              </p:nvSpPr>
              <p:spPr>
                <a:xfrm>
                  <a:off x="9961183" y="4534070"/>
                  <a:ext cx="375424"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572227CC-B722-45C6-A46D-4F268D191ED6}"/>
                    </a:ext>
                  </a:extLst>
                </p:cNvPr>
                <p:cNvSpPr/>
                <p:nvPr/>
              </p:nvSpPr>
              <p:spPr>
                <a:xfrm>
                  <a:off x="10330883" y="4861849"/>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22" name="矩形 21">
                  <a:extLst>
                    <a:ext uri="{FF2B5EF4-FFF2-40B4-BE49-F238E27FC236}">
                      <a16:creationId xmlns:a16="http://schemas.microsoft.com/office/drawing/2014/main" id="{4336C26A-0CAE-4EED-862E-1DB37193FCBE}"/>
                    </a:ext>
                  </a:extLst>
                </p:cNvPr>
                <p:cNvSpPr>
                  <a:spLocks noRot="1" noChangeAspect="1" noMove="1" noResize="1" noEditPoints="1" noAdjustHandles="1" noChangeArrowheads="1" noChangeShapeType="1" noTextEdit="1"/>
                </p:cNvSpPr>
                <p:nvPr/>
              </p:nvSpPr>
              <p:spPr>
                <a:xfrm>
                  <a:off x="10330883" y="4861849"/>
                  <a:ext cx="375424"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D8CA37EB-1E33-4CE1-BE96-871D8F3363E7}"/>
                    </a:ext>
                  </a:extLst>
                </p:cNvPr>
                <p:cNvSpPr/>
                <p:nvPr/>
              </p:nvSpPr>
              <p:spPr>
                <a:xfrm>
                  <a:off x="9986157" y="4861849"/>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26" name="矩形 25">
                  <a:extLst>
                    <a:ext uri="{FF2B5EF4-FFF2-40B4-BE49-F238E27FC236}">
                      <a16:creationId xmlns:a16="http://schemas.microsoft.com/office/drawing/2014/main" id="{5D985999-D801-46FA-8206-CCCF07B014FC}"/>
                    </a:ext>
                  </a:extLst>
                </p:cNvPr>
                <p:cNvSpPr>
                  <a:spLocks noRot="1" noChangeAspect="1" noMove="1" noResize="1" noEditPoints="1" noAdjustHandles="1" noChangeArrowheads="1" noChangeShapeType="1" noTextEdit="1"/>
                </p:cNvSpPr>
                <p:nvPr/>
              </p:nvSpPr>
              <p:spPr>
                <a:xfrm>
                  <a:off x="9986157" y="4861849"/>
                  <a:ext cx="375424"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594FC1D-A3A9-46CB-8B15-7CB172AAB50F}"/>
                    </a:ext>
                  </a:extLst>
                </p:cNvPr>
                <p:cNvSpPr/>
                <p:nvPr/>
              </p:nvSpPr>
              <p:spPr>
                <a:xfrm>
                  <a:off x="10148895" y="5028410"/>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28" name="矩形 27">
                  <a:extLst>
                    <a:ext uri="{FF2B5EF4-FFF2-40B4-BE49-F238E27FC236}">
                      <a16:creationId xmlns:a16="http://schemas.microsoft.com/office/drawing/2014/main" id="{72AB6A98-821A-4119-BF3E-7BB7071E093A}"/>
                    </a:ext>
                  </a:extLst>
                </p:cNvPr>
                <p:cNvSpPr>
                  <a:spLocks noRot="1" noChangeAspect="1" noMove="1" noResize="1" noEditPoints="1" noAdjustHandles="1" noChangeArrowheads="1" noChangeShapeType="1" noTextEdit="1"/>
                </p:cNvSpPr>
                <p:nvPr/>
              </p:nvSpPr>
              <p:spPr>
                <a:xfrm>
                  <a:off x="10148895" y="5028410"/>
                  <a:ext cx="375424" cy="36933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786AF94C-F721-4376-B36B-10E31F28B1ED}"/>
                    </a:ext>
                  </a:extLst>
                </p:cNvPr>
                <p:cNvSpPr/>
                <p:nvPr/>
              </p:nvSpPr>
              <p:spPr>
                <a:xfrm>
                  <a:off x="10341280" y="5243868"/>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29" name="矩形 28">
                  <a:extLst>
                    <a:ext uri="{FF2B5EF4-FFF2-40B4-BE49-F238E27FC236}">
                      <a16:creationId xmlns:a16="http://schemas.microsoft.com/office/drawing/2014/main" id="{D2375767-B0F8-425E-8ED4-8C217FD95E96}"/>
                    </a:ext>
                  </a:extLst>
                </p:cNvPr>
                <p:cNvSpPr>
                  <a:spLocks noRot="1" noChangeAspect="1" noMove="1" noResize="1" noEditPoints="1" noAdjustHandles="1" noChangeArrowheads="1" noChangeShapeType="1" noTextEdit="1"/>
                </p:cNvSpPr>
                <p:nvPr/>
              </p:nvSpPr>
              <p:spPr>
                <a:xfrm>
                  <a:off x="10341280" y="5243868"/>
                  <a:ext cx="375424"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D7C5DE8-3612-41E4-A6F7-95B829F30AB7}"/>
                    </a:ext>
                  </a:extLst>
                </p:cNvPr>
                <p:cNvSpPr/>
                <p:nvPr/>
              </p:nvSpPr>
              <p:spPr>
                <a:xfrm>
                  <a:off x="10639226" y="5309081"/>
                  <a:ext cx="331004" cy="369332"/>
                </a:xfrm>
                <a:prstGeom prst="rect">
                  <a:avLst/>
                </a:prstGeom>
              </p:spPr>
              <p:txBody>
                <a:bodyPr wrap="squar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30" name="矩形 29">
                  <a:extLst>
                    <a:ext uri="{FF2B5EF4-FFF2-40B4-BE49-F238E27FC236}">
                      <a16:creationId xmlns:a16="http://schemas.microsoft.com/office/drawing/2014/main" id="{9059BC2F-70E4-47A5-B4D8-5EDFF76D6627}"/>
                    </a:ext>
                  </a:extLst>
                </p:cNvPr>
                <p:cNvSpPr>
                  <a:spLocks noRot="1" noChangeAspect="1" noMove="1" noResize="1" noEditPoints="1" noAdjustHandles="1" noChangeArrowheads="1" noChangeShapeType="1" noTextEdit="1"/>
                </p:cNvSpPr>
                <p:nvPr/>
              </p:nvSpPr>
              <p:spPr>
                <a:xfrm>
                  <a:off x="10639226" y="5309081"/>
                  <a:ext cx="331004" cy="369332"/>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05F20E7C-1204-421E-A7E3-1FC4F7C77BD7}"/>
                    </a:ext>
                  </a:extLst>
                </p:cNvPr>
                <p:cNvSpPr/>
                <p:nvPr/>
              </p:nvSpPr>
              <p:spPr>
                <a:xfrm>
                  <a:off x="10361581" y="4456825"/>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31" name="矩形 30">
                  <a:extLst>
                    <a:ext uri="{FF2B5EF4-FFF2-40B4-BE49-F238E27FC236}">
                      <a16:creationId xmlns:a16="http://schemas.microsoft.com/office/drawing/2014/main" id="{FA8684B7-A7E2-43F3-9BA0-50CA74DB7412}"/>
                    </a:ext>
                  </a:extLst>
                </p:cNvPr>
                <p:cNvSpPr>
                  <a:spLocks noRot="1" noChangeAspect="1" noMove="1" noResize="1" noEditPoints="1" noAdjustHandles="1" noChangeArrowheads="1" noChangeShapeType="1" noTextEdit="1"/>
                </p:cNvSpPr>
                <p:nvPr/>
              </p:nvSpPr>
              <p:spPr>
                <a:xfrm>
                  <a:off x="10361581" y="4456825"/>
                  <a:ext cx="375424"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96DD6BF-33D5-428B-9C74-A09D3F2CDAEC}"/>
                    </a:ext>
                  </a:extLst>
                </p:cNvPr>
                <p:cNvSpPr/>
                <p:nvPr/>
              </p:nvSpPr>
              <p:spPr>
                <a:xfrm>
                  <a:off x="10124834" y="4292455"/>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33" name="矩形 32">
                  <a:extLst>
                    <a:ext uri="{FF2B5EF4-FFF2-40B4-BE49-F238E27FC236}">
                      <a16:creationId xmlns:a16="http://schemas.microsoft.com/office/drawing/2014/main" id="{2B1EB432-3731-46AB-A65A-91DBED657365}"/>
                    </a:ext>
                  </a:extLst>
                </p:cNvPr>
                <p:cNvSpPr>
                  <a:spLocks noRot="1" noChangeAspect="1" noMove="1" noResize="1" noEditPoints="1" noAdjustHandles="1" noChangeArrowheads="1" noChangeShapeType="1" noTextEdit="1"/>
                </p:cNvSpPr>
                <p:nvPr/>
              </p:nvSpPr>
              <p:spPr>
                <a:xfrm>
                  <a:off x="10124834" y="4292455"/>
                  <a:ext cx="375424"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CBD64257-1E5D-40D5-8DF7-31B589B77E13}"/>
                    </a:ext>
                  </a:extLst>
                </p:cNvPr>
                <p:cNvSpPr/>
                <p:nvPr/>
              </p:nvSpPr>
              <p:spPr>
                <a:xfrm>
                  <a:off x="9945769" y="4146633"/>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34" name="矩形 33">
                  <a:extLst>
                    <a:ext uri="{FF2B5EF4-FFF2-40B4-BE49-F238E27FC236}">
                      <a16:creationId xmlns:a16="http://schemas.microsoft.com/office/drawing/2014/main" id="{5E581724-569F-4254-8295-0E70361B6A15}"/>
                    </a:ext>
                  </a:extLst>
                </p:cNvPr>
                <p:cNvSpPr>
                  <a:spLocks noRot="1" noChangeAspect="1" noMove="1" noResize="1" noEditPoints="1" noAdjustHandles="1" noChangeArrowheads="1" noChangeShapeType="1" noTextEdit="1"/>
                </p:cNvSpPr>
                <p:nvPr/>
              </p:nvSpPr>
              <p:spPr>
                <a:xfrm>
                  <a:off x="9945769" y="4146633"/>
                  <a:ext cx="375424"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5464DEF1-B2D6-4EDA-A5F6-23D140A98C06}"/>
                    </a:ext>
                  </a:extLst>
                </p:cNvPr>
                <p:cNvSpPr/>
                <p:nvPr/>
              </p:nvSpPr>
              <p:spPr>
                <a:xfrm>
                  <a:off x="10639226" y="4939749"/>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35" name="矩形 34">
                  <a:extLst>
                    <a:ext uri="{FF2B5EF4-FFF2-40B4-BE49-F238E27FC236}">
                      <a16:creationId xmlns:a16="http://schemas.microsoft.com/office/drawing/2014/main" id="{5190DA30-88B5-4981-8A6D-C3E2448D2690}"/>
                    </a:ext>
                  </a:extLst>
                </p:cNvPr>
                <p:cNvSpPr>
                  <a:spLocks noRot="1" noChangeAspect="1" noMove="1" noResize="1" noEditPoints="1" noAdjustHandles="1" noChangeArrowheads="1" noChangeShapeType="1" noTextEdit="1"/>
                </p:cNvSpPr>
                <p:nvPr/>
              </p:nvSpPr>
              <p:spPr>
                <a:xfrm>
                  <a:off x="10639226" y="4939749"/>
                  <a:ext cx="375424" cy="369332"/>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05DA3F61-D0B7-4BC7-BD29-4859FE6CF292}"/>
                    </a:ext>
                  </a:extLst>
                </p:cNvPr>
                <p:cNvSpPr/>
                <p:nvPr/>
              </p:nvSpPr>
              <p:spPr>
                <a:xfrm>
                  <a:off x="10643243" y="4504241"/>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36" name="矩形 35">
                  <a:extLst>
                    <a:ext uri="{FF2B5EF4-FFF2-40B4-BE49-F238E27FC236}">
                      <a16:creationId xmlns:a16="http://schemas.microsoft.com/office/drawing/2014/main" id="{1335AE02-E5C7-4F37-A91D-A3EDF907F68A}"/>
                    </a:ext>
                  </a:extLst>
                </p:cNvPr>
                <p:cNvSpPr>
                  <a:spLocks noRot="1" noChangeAspect="1" noMove="1" noResize="1" noEditPoints="1" noAdjustHandles="1" noChangeArrowheads="1" noChangeShapeType="1" noTextEdit="1"/>
                </p:cNvSpPr>
                <p:nvPr/>
              </p:nvSpPr>
              <p:spPr>
                <a:xfrm>
                  <a:off x="10643243" y="4504241"/>
                  <a:ext cx="375424" cy="369332"/>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BB06B803-50D9-4746-A67F-A7293D5A4F28}"/>
                    </a:ext>
                  </a:extLst>
                </p:cNvPr>
                <p:cNvSpPr/>
                <p:nvPr/>
              </p:nvSpPr>
              <p:spPr>
                <a:xfrm>
                  <a:off x="11015527" y="4419149"/>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37" name="矩形 36">
                  <a:extLst>
                    <a:ext uri="{FF2B5EF4-FFF2-40B4-BE49-F238E27FC236}">
                      <a16:creationId xmlns:a16="http://schemas.microsoft.com/office/drawing/2014/main" id="{2FF95978-1B1F-42AC-84E9-B2642BF1C6EE}"/>
                    </a:ext>
                  </a:extLst>
                </p:cNvPr>
                <p:cNvSpPr>
                  <a:spLocks noRot="1" noChangeAspect="1" noMove="1" noResize="1" noEditPoints="1" noAdjustHandles="1" noChangeArrowheads="1" noChangeShapeType="1" noTextEdit="1"/>
                </p:cNvSpPr>
                <p:nvPr/>
              </p:nvSpPr>
              <p:spPr>
                <a:xfrm>
                  <a:off x="11015527" y="4419149"/>
                  <a:ext cx="375424"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B66FF07-235B-4436-B41E-32702D8B2044}"/>
                    </a:ext>
                  </a:extLst>
                </p:cNvPr>
                <p:cNvSpPr/>
                <p:nvPr/>
              </p:nvSpPr>
              <p:spPr>
                <a:xfrm>
                  <a:off x="10993462" y="5155207"/>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38" name="矩形 37">
                  <a:extLst>
                    <a:ext uri="{FF2B5EF4-FFF2-40B4-BE49-F238E27FC236}">
                      <a16:creationId xmlns:a16="http://schemas.microsoft.com/office/drawing/2014/main" id="{87357DB9-341A-4D68-9354-11B7BABAA0DB}"/>
                    </a:ext>
                  </a:extLst>
                </p:cNvPr>
                <p:cNvSpPr>
                  <a:spLocks noRot="1" noChangeAspect="1" noMove="1" noResize="1" noEditPoints="1" noAdjustHandles="1" noChangeArrowheads="1" noChangeShapeType="1" noTextEdit="1"/>
                </p:cNvSpPr>
                <p:nvPr/>
              </p:nvSpPr>
              <p:spPr>
                <a:xfrm>
                  <a:off x="10993462" y="5155207"/>
                  <a:ext cx="375424" cy="369332"/>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4BD505D-4E9D-4DAD-9530-7CA19B2F7EA4}"/>
                    </a:ext>
                  </a:extLst>
                </p:cNvPr>
                <p:cNvSpPr/>
                <p:nvPr/>
              </p:nvSpPr>
              <p:spPr>
                <a:xfrm>
                  <a:off x="11395989" y="4329108"/>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39" name="矩形 38">
                  <a:extLst>
                    <a:ext uri="{FF2B5EF4-FFF2-40B4-BE49-F238E27FC236}">
                      <a16:creationId xmlns:a16="http://schemas.microsoft.com/office/drawing/2014/main" id="{6FFC3784-74A8-430D-BE03-C87D58D88AB2}"/>
                    </a:ext>
                  </a:extLst>
                </p:cNvPr>
                <p:cNvSpPr>
                  <a:spLocks noRot="1" noChangeAspect="1" noMove="1" noResize="1" noEditPoints="1" noAdjustHandles="1" noChangeArrowheads="1" noChangeShapeType="1" noTextEdit="1"/>
                </p:cNvSpPr>
                <p:nvPr/>
              </p:nvSpPr>
              <p:spPr>
                <a:xfrm>
                  <a:off x="11395989" y="4329108"/>
                  <a:ext cx="375424" cy="369332"/>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BE2350FF-443B-4AED-86B5-E8288C8611C6}"/>
                    </a:ext>
                  </a:extLst>
                </p:cNvPr>
                <p:cNvSpPr/>
                <p:nvPr/>
              </p:nvSpPr>
              <p:spPr>
                <a:xfrm>
                  <a:off x="11357537" y="4728874"/>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40" name="矩形 39">
                  <a:extLst>
                    <a:ext uri="{FF2B5EF4-FFF2-40B4-BE49-F238E27FC236}">
                      <a16:creationId xmlns:a16="http://schemas.microsoft.com/office/drawing/2014/main" id="{A6104EB6-7256-4182-AD2F-CB0C62980372}"/>
                    </a:ext>
                  </a:extLst>
                </p:cNvPr>
                <p:cNvSpPr>
                  <a:spLocks noRot="1" noChangeAspect="1" noMove="1" noResize="1" noEditPoints="1" noAdjustHandles="1" noChangeArrowheads="1" noChangeShapeType="1" noTextEdit="1"/>
                </p:cNvSpPr>
                <p:nvPr/>
              </p:nvSpPr>
              <p:spPr>
                <a:xfrm>
                  <a:off x="11357537" y="4728874"/>
                  <a:ext cx="375424" cy="369332"/>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90CF3C0-4A5C-4626-8293-F9C1AE2EEA18}"/>
                    </a:ext>
                  </a:extLst>
                </p:cNvPr>
                <p:cNvSpPr/>
                <p:nvPr/>
              </p:nvSpPr>
              <p:spPr>
                <a:xfrm>
                  <a:off x="11311895" y="5049911"/>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41" name="矩形 40">
                  <a:extLst>
                    <a:ext uri="{FF2B5EF4-FFF2-40B4-BE49-F238E27FC236}">
                      <a16:creationId xmlns:a16="http://schemas.microsoft.com/office/drawing/2014/main" id="{262AD857-0F0B-41DA-80D9-07E8DF9CB50D}"/>
                    </a:ext>
                  </a:extLst>
                </p:cNvPr>
                <p:cNvSpPr>
                  <a:spLocks noRot="1" noChangeAspect="1" noMove="1" noResize="1" noEditPoints="1" noAdjustHandles="1" noChangeArrowheads="1" noChangeShapeType="1" noTextEdit="1"/>
                </p:cNvSpPr>
                <p:nvPr/>
              </p:nvSpPr>
              <p:spPr>
                <a:xfrm>
                  <a:off x="11311895" y="5049911"/>
                  <a:ext cx="375424"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2E86DCF-6AC7-42CD-B994-8585A1C73E14}"/>
                    </a:ext>
                  </a:extLst>
                </p:cNvPr>
                <p:cNvSpPr/>
                <p:nvPr/>
              </p:nvSpPr>
              <p:spPr>
                <a:xfrm>
                  <a:off x="10557571" y="4166497"/>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42" name="矩形 41">
                  <a:extLst>
                    <a:ext uri="{FF2B5EF4-FFF2-40B4-BE49-F238E27FC236}">
                      <a16:creationId xmlns:a16="http://schemas.microsoft.com/office/drawing/2014/main" id="{ADAAFC4F-02DD-4318-BC33-874038FB3C9B}"/>
                    </a:ext>
                  </a:extLst>
                </p:cNvPr>
                <p:cNvSpPr>
                  <a:spLocks noRot="1" noChangeAspect="1" noMove="1" noResize="1" noEditPoints="1" noAdjustHandles="1" noChangeArrowheads="1" noChangeShapeType="1" noTextEdit="1"/>
                </p:cNvSpPr>
                <p:nvPr/>
              </p:nvSpPr>
              <p:spPr>
                <a:xfrm>
                  <a:off x="10557571" y="4166497"/>
                  <a:ext cx="375424" cy="369332"/>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F618B5EC-8B93-4466-8587-2C5E6B15592F}"/>
                    </a:ext>
                  </a:extLst>
                </p:cNvPr>
                <p:cNvSpPr/>
                <p:nvPr/>
              </p:nvSpPr>
              <p:spPr>
                <a:xfrm>
                  <a:off x="10945829" y="4081104"/>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43" name="矩形 42">
                  <a:extLst>
                    <a:ext uri="{FF2B5EF4-FFF2-40B4-BE49-F238E27FC236}">
                      <a16:creationId xmlns:a16="http://schemas.microsoft.com/office/drawing/2014/main" id="{C8B39817-AC19-49FD-8400-9CABA6FA5E1A}"/>
                    </a:ext>
                  </a:extLst>
                </p:cNvPr>
                <p:cNvSpPr>
                  <a:spLocks noRot="1" noChangeAspect="1" noMove="1" noResize="1" noEditPoints="1" noAdjustHandles="1" noChangeArrowheads="1" noChangeShapeType="1" noTextEdit="1"/>
                </p:cNvSpPr>
                <p:nvPr/>
              </p:nvSpPr>
              <p:spPr>
                <a:xfrm>
                  <a:off x="10945829" y="4081104"/>
                  <a:ext cx="375424" cy="36933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84580027-5AB9-4D3A-BE86-F69986BA326C}"/>
                    </a:ext>
                  </a:extLst>
                </p:cNvPr>
                <p:cNvSpPr/>
                <p:nvPr/>
              </p:nvSpPr>
              <p:spPr>
                <a:xfrm>
                  <a:off x="11311895" y="4001814"/>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44" name="矩形 43">
                  <a:extLst>
                    <a:ext uri="{FF2B5EF4-FFF2-40B4-BE49-F238E27FC236}">
                      <a16:creationId xmlns:a16="http://schemas.microsoft.com/office/drawing/2014/main" id="{F18953F8-EAE8-430B-BCC4-C67F816B4D8F}"/>
                    </a:ext>
                  </a:extLst>
                </p:cNvPr>
                <p:cNvSpPr>
                  <a:spLocks noRot="1" noChangeAspect="1" noMove="1" noResize="1" noEditPoints="1" noAdjustHandles="1" noChangeArrowheads="1" noChangeShapeType="1" noTextEdit="1"/>
                </p:cNvSpPr>
                <p:nvPr/>
              </p:nvSpPr>
              <p:spPr>
                <a:xfrm>
                  <a:off x="11311895" y="4001814"/>
                  <a:ext cx="375424"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D690BB68-8E45-43A6-A164-96C87007BA78}"/>
                    </a:ext>
                  </a:extLst>
                </p:cNvPr>
                <p:cNvSpPr/>
                <p:nvPr/>
              </p:nvSpPr>
              <p:spPr>
                <a:xfrm>
                  <a:off x="10291999" y="4001814"/>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45" name="矩形 44">
                  <a:extLst>
                    <a:ext uri="{FF2B5EF4-FFF2-40B4-BE49-F238E27FC236}">
                      <a16:creationId xmlns:a16="http://schemas.microsoft.com/office/drawing/2014/main" id="{5F714501-3A3E-42EF-875B-C5AD61E4E7EE}"/>
                    </a:ext>
                  </a:extLst>
                </p:cNvPr>
                <p:cNvSpPr>
                  <a:spLocks noRot="1" noChangeAspect="1" noMove="1" noResize="1" noEditPoints="1" noAdjustHandles="1" noChangeArrowheads="1" noChangeShapeType="1" noTextEdit="1"/>
                </p:cNvSpPr>
                <p:nvPr/>
              </p:nvSpPr>
              <p:spPr>
                <a:xfrm>
                  <a:off x="10291999" y="4001814"/>
                  <a:ext cx="375424" cy="369332"/>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A9B3DE40-A316-4677-A883-1072BCB03DB3}"/>
                    </a:ext>
                  </a:extLst>
                </p:cNvPr>
                <p:cNvSpPr/>
                <p:nvPr/>
              </p:nvSpPr>
              <p:spPr>
                <a:xfrm>
                  <a:off x="10128802" y="3872035"/>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46" name="矩形 45">
                  <a:extLst>
                    <a:ext uri="{FF2B5EF4-FFF2-40B4-BE49-F238E27FC236}">
                      <a16:creationId xmlns:a16="http://schemas.microsoft.com/office/drawing/2014/main" id="{EC5AD9AF-B62C-43B9-B99E-BE47F50969DD}"/>
                    </a:ext>
                  </a:extLst>
                </p:cNvPr>
                <p:cNvSpPr>
                  <a:spLocks noRot="1" noChangeAspect="1" noMove="1" noResize="1" noEditPoints="1" noAdjustHandles="1" noChangeArrowheads="1" noChangeShapeType="1" noTextEdit="1"/>
                </p:cNvSpPr>
                <p:nvPr/>
              </p:nvSpPr>
              <p:spPr>
                <a:xfrm>
                  <a:off x="10128802" y="3872035"/>
                  <a:ext cx="375424" cy="369332"/>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FFA66154-1E8C-499B-94CA-8DF15315815A}"/>
                    </a:ext>
                  </a:extLst>
                </p:cNvPr>
                <p:cNvSpPr/>
                <p:nvPr/>
              </p:nvSpPr>
              <p:spPr>
                <a:xfrm>
                  <a:off x="10466558" y="3823492"/>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47" name="矩形 46">
                  <a:extLst>
                    <a:ext uri="{FF2B5EF4-FFF2-40B4-BE49-F238E27FC236}">
                      <a16:creationId xmlns:a16="http://schemas.microsoft.com/office/drawing/2014/main" id="{2A7804B6-74F9-41F0-8B24-22B345A1D872}"/>
                    </a:ext>
                  </a:extLst>
                </p:cNvPr>
                <p:cNvSpPr>
                  <a:spLocks noRot="1" noChangeAspect="1" noMove="1" noResize="1" noEditPoints="1" noAdjustHandles="1" noChangeArrowheads="1" noChangeShapeType="1" noTextEdit="1"/>
                </p:cNvSpPr>
                <p:nvPr/>
              </p:nvSpPr>
              <p:spPr>
                <a:xfrm>
                  <a:off x="10466558" y="3823492"/>
                  <a:ext cx="375424" cy="369332"/>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23A3FA2A-402C-4CF9-ADD6-153B263CB01B}"/>
                    </a:ext>
                  </a:extLst>
                </p:cNvPr>
                <p:cNvSpPr/>
                <p:nvPr/>
              </p:nvSpPr>
              <p:spPr>
                <a:xfrm>
                  <a:off x="10800927" y="3780027"/>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48" name="矩形 47">
                  <a:extLst>
                    <a:ext uri="{FF2B5EF4-FFF2-40B4-BE49-F238E27FC236}">
                      <a16:creationId xmlns:a16="http://schemas.microsoft.com/office/drawing/2014/main" id="{DB3B0745-5AEA-48C2-A2CC-246971AF24C4}"/>
                    </a:ext>
                  </a:extLst>
                </p:cNvPr>
                <p:cNvSpPr>
                  <a:spLocks noRot="1" noChangeAspect="1" noMove="1" noResize="1" noEditPoints="1" noAdjustHandles="1" noChangeArrowheads="1" noChangeShapeType="1" noTextEdit="1"/>
                </p:cNvSpPr>
                <p:nvPr/>
              </p:nvSpPr>
              <p:spPr>
                <a:xfrm>
                  <a:off x="10800927" y="3780027"/>
                  <a:ext cx="375424" cy="369332"/>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08ACB804-8DD9-43EF-8ABB-15931578695D}"/>
                    </a:ext>
                  </a:extLst>
                </p:cNvPr>
                <p:cNvSpPr/>
                <p:nvPr/>
              </p:nvSpPr>
              <p:spPr>
                <a:xfrm>
                  <a:off x="11053804" y="3872035"/>
                  <a:ext cx="375424" cy="369332"/>
                </a:xfrm>
                <a:prstGeom prst="rect">
                  <a:avLst/>
                </a:prstGeom>
              </p:spPr>
              <p:txBody>
                <a:bodyPr wrap="none">
                  <a:spAutoFit/>
                </a:bodyPr>
                <a:lstStyle/>
                <a:p>
                  <a:pPr algn="r" fontAlgn="ctr"/>
                  <a14:m>
                    <m:oMathPara xmlns:m="http://schemas.openxmlformats.org/officeDocument/2006/math">
                      <m:oMathParaPr>
                        <m:jc m:val="centerGroup"/>
                      </m:oMathParaPr>
                      <m:oMath xmlns:m="http://schemas.openxmlformats.org/officeDocument/2006/math">
                        <m:r>
                          <a:rPr lang="en-US" altLang="zh-CN" i="1" dirty="0">
                            <a:solidFill>
                              <a:srgbClr val="000000"/>
                            </a:solidFill>
                            <a:latin typeface="Cambria Math" panose="02040503050406030204" pitchFamily="18" charset="0"/>
                          </a:rPr>
                          <m:t>0</m:t>
                        </m:r>
                      </m:oMath>
                    </m:oMathPara>
                  </a14:m>
                  <a:endParaRPr lang="en-US" altLang="zh-CN" dirty="0">
                    <a:solidFill>
                      <a:srgbClr val="000000"/>
                    </a:solidFill>
                    <a:latin typeface="等线" panose="02010600030101010101" pitchFamily="2" charset="-122"/>
                  </a:endParaRPr>
                </a:p>
              </p:txBody>
            </p:sp>
          </mc:Choice>
          <mc:Fallback xmlns="">
            <p:sp>
              <p:nvSpPr>
                <p:cNvPr id="50" name="矩形 49">
                  <a:extLst>
                    <a:ext uri="{FF2B5EF4-FFF2-40B4-BE49-F238E27FC236}">
                      <a16:creationId xmlns:a16="http://schemas.microsoft.com/office/drawing/2014/main" id="{D225B9AC-E0F3-4A78-BEE2-FA76CABD5475}"/>
                    </a:ext>
                  </a:extLst>
                </p:cNvPr>
                <p:cNvSpPr>
                  <a:spLocks noRot="1" noChangeAspect="1" noMove="1" noResize="1" noEditPoints="1" noAdjustHandles="1" noChangeArrowheads="1" noChangeShapeType="1" noTextEdit="1"/>
                </p:cNvSpPr>
                <p:nvPr/>
              </p:nvSpPr>
              <p:spPr>
                <a:xfrm>
                  <a:off x="11053804" y="3872035"/>
                  <a:ext cx="375424" cy="369332"/>
                </a:xfrm>
                <a:prstGeom prst="rect">
                  <a:avLst/>
                </a:prstGeom>
                <a:blipFill>
                  <a:blip r:embed="rId40"/>
                  <a:stretch>
                    <a:fillRect/>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014BADDA-FA30-46B5-8A69-A0C429AA906C}"/>
                </a:ext>
              </a:extLst>
            </p:cNvPr>
            <p:cNvCxnSpPr>
              <a:cxnSpLocks/>
            </p:cNvCxnSpPr>
            <p:nvPr/>
          </p:nvCxnSpPr>
          <p:spPr>
            <a:xfrm flipH="1" flipV="1">
              <a:off x="10918252" y="4885335"/>
              <a:ext cx="622507" cy="1094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EF937D60-3CBB-4CB6-817C-D37ECFD2BAE3}"/>
                    </a:ext>
                  </a:extLst>
                </p:cNvPr>
                <p:cNvSpPr/>
                <p:nvPr/>
              </p:nvSpPr>
              <p:spPr>
                <a:xfrm>
                  <a:off x="11417368" y="5931690"/>
                  <a:ext cx="383438" cy="369332"/>
                </a:xfrm>
                <a:prstGeom prst="rect">
                  <a:avLst/>
                </a:prstGeom>
              </p:spPr>
              <p:txBody>
                <a:bodyPr wrap="none">
                  <a:spAutoFit/>
                </a:bodyPr>
                <a:lstStyle/>
                <a:p>
                  <a:pPr algn="r" fontAlgn="ctr"/>
                  <a14:m>
                    <m:oMath xmlns:m="http://schemas.openxmlformats.org/officeDocument/2006/math">
                      <m:r>
                        <a:rPr lang="en-US" altLang="zh-CN" i="1" smtClean="0">
                          <a:solidFill>
                            <a:schemeClr val="accent6"/>
                          </a:solidFill>
                          <a:latin typeface="Cambria Math" panose="02040503050406030204" pitchFamily="18" charset="0"/>
                        </a:rPr>
                        <m:t>−</m:t>
                      </m:r>
                    </m:oMath>
                  </a14:m>
                  <a:r>
                    <a:rPr lang="en-US" altLang="zh-CN" dirty="0">
                      <a:solidFill>
                        <a:schemeClr val="accent6"/>
                      </a:solidFill>
                      <a:latin typeface="等线" panose="02010600030101010101" pitchFamily="2" charset="-122"/>
                    </a:rPr>
                    <a:t>6</a:t>
                  </a:r>
                </a:p>
              </p:txBody>
            </p:sp>
          </mc:Choice>
          <mc:Fallback xmlns="">
            <p:sp>
              <p:nvSpPr>
                <p:cNvPr id="16" name="矩形 15">
                  <a:extLst>
                    <a:ext uri="{FF2B5EF4-FFF2-40B4-BE49-F238E27FC236}">
                      <a16:creationId xmlns:a16="http://schemas.microsoft.com/office/drawing/2014/main" id="{8A2E00E3-AAB0-47B2-B13E-1B9ADCFFECCE}"/>
                    </a:ext>
                  </a:extLst>
                </p:cNvPr>
                <p:cNvSpPr>
                  <a:spLocks noRot="1" noChangeAspect="1" noMove="1" noResize="1" noEditPoints="1" noAdjustHandles="1" noChangeArrowheads="1" noChangeShapeType="1" noTextEdit="1"/>
                </p:cNvSpPr>
                <p:nvPr/>
              </p:nvSpPr>
              <p:spPr>
                <a:xfrm>
                  <a:off x="11417368" y="5931690"/>
                  <a:ext cx="383438" cy="369332"/>
                </a:xfrm>
                <a:prstGeom prst="rect">
                  <a:avLst/>
                </a:prstGeom>
                <a:blipFill>
                  <a:blip r:embed="rId41"/>
                  <a:stretch>
                    <a:fillRect t="-8333" r="-12698" b="-28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700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6" grpId="0"/>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F258-FBDF-4B27-9629-7EDE5A44E595}"/>
              </a:ext>
            </a:extLst>
          </p:cNvPr>
          <p:cNvSpPr>
            <a:spLocks noGrp="1"/>
          </p:cNvSpPr>
          <p:nvPr>
            <p:ph type="title"/>
          </p:nvPr>
        </p:nvSpPr>
        <p:spPr/>
        <p:txBody>
          <a:bodyPr rtlCol="0"/>
          <a:lstStyle/>
          <a:p>
            <a:pPr rtl="0"/>
            <a:r>
              <a:rPr lang="en-US" altLang="zh-CN" dirty="0"/>
              <a:t>Solution 1</a:t>
            </a:r>
            <a:endParaRPr lang="zh-CN" altLang="en-US" b="1"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4AA7991D-9C82-4643-BFCE-92B655BE84B8}"/>
                  </a:ext>
                </a:extLst>
              </p:cNvPr>
              <p:cNvSpPr/>
              <p:nvPr/>
            </p:nvSpPr>
            <p:spPr>
              <a:xfrm>
                <a:off x="689974" y="1534860"/>
                <a:ext cx="11434519"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p>
                        <m:sSupPr>
                          <m:ctrlPr>
                            <a:rPr lang="zh-CN" altLang="en-US">
                              <a:latin typeface="Cambria Math" panose="02040503050406030204" pitchFamily="18" charset="0"/>
                            </a:rPr>
                          </m:ctrlPr>
                        </m:sSupPr>
                        <m:e>
                          <m:r>
                            <m:rPr>
                              <m:nor/>
                            </m:rPr>
                            <a:rPr lang="zh-CN" altLang="en-US"/>
                            <m:t>∇</m:t>
                          </m:r>
                        </m:e>
                        <m:sup>
                          <m:r>
                            <a:rPr lang="zh-CN" altLang="en-US" i="0">
                              <a:latin typeface="Cambria Math" panose="02040503050406030204" pitchFamily="18" charset="0"/>
                            </a:rPr>
                            <m:t>2</m:t>
                          </m:r>
                        </m:sup>
                      </m:sSup>
                      <m:r>
                        <a:rPr lang="zh-CN" altLang="en-US" i="1" smtClean="0">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+1,</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−1,</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𝜓</m:t>
                      </m:r>
                      <m:r>
                        <a:rPr lang="zh-CN" altLang="en-US" i="0">
                          <a:latin typeface="Cambria Math" panose="02040503050406030204" pitchFamily="18" charset="0"/>
                        </a:rPr>
                        <m:t> </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+1,</m:t>
                          </m:r>
                          <m:r>
                            <a:rPr lang="zh-CN" altLang="en-US" i="1">
                              <a:latin typeface="Cambria Math" panose="02040503050406030204" pitchFamily="18" charset="0"/>
                            </a:rPr>
                            <m:t>𝑘</m:t>
                          </m:r>
                        </m:e>
                      </m:d>
                      <m:r>
                        <a:rPr lang="zh-CN" altLang="en-US" i="0">
                          <a:latin typeface="Cambria Math" panose="02040503050406030204" pitchFamily="18" charset="0"/>
                        </a:rPr>
                        <m:t>+</m:t>
                      </m:r>
                      <m:r>
                        <a:rPr lang="zh-CN" altLang="en-US" i="1">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−1,</m:t>
                          </m:r>
                          <m:r>
                            <a:rPr lang="zh-CN" altLang="en-US" i="1">
                              <a:latin typeface="Cambria Math" panose="02040503050406030204" pitchFamily="18" charset="0"/>
                            </a:rPr>
                            <m:t>𝑘</m:t>
                          </m:r>
                        </m:e>
                      </m:d>
                      <m:r>
                        <a:rPr lang="zh-CN" altLang="en-US" i="0">
                          <a:latin typeface="Cambria Math" panose="02040503050406030204" pitchFamily="18" charset="0"/>
                        </a:rPr>
                        <m:t>+</m:t>
                      </m:r>
                      <m:r>
                        <a:rPr lang="zh-CN" altLang="en-US" i="1">
                          <a:latin typeface="Cambria Math" panose="02040503050406030204" pitchFamily="18" charset="0"/>
                        </a:rPr>
                        <m:t>𝜓</m:t>
                      </m:r>
                      <m:r>
                        <a:rPr lang="zh-CN" altLang="en-US" i="0">
                          <a:latin typeface="Cambria Math" panose="02040503050406030204" pitchFamily="18" charset="0"/>
                        </a:rPr>
                        <m:t> </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−1</m:t>
                          </m:r>
                        </m:e>
                      </m:d>
                      <m:r>
                        <a:rPr lang="zh-CN" altLang="en-US" i="0">
                          <a:latin typeface="Cambria Math" panose="02040503050406030204" pitchFamily="18" charset="0"/>
                        </a:rPr>
                        <m:t>−6</m:t>
                      </m:r>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)=0</m:t>
                      </m:r>
                    </m:oMath>
                  </m:oMathPara>
                </a14:m>
                <a:endParaRPr lang="zh-CN" altLang="en-US" dirty="0"/>
              </a:p>
            </p:txBody>
          </p:sp>
        </mc:Choice>
        <mc:Fallback>
          <p:sp>
            <p:nvSpPr>
              <p:cNvPr id="6" name="矩形 5">
                <a:extLst>
                  <a:ext uri="{FF2B5EF4-FFF2-40B4-BE49-F238E27FC236}">
                    <a16:creationId xmlns:a16="http://schemas.microsoft.com/office/drawing/2014/main" id="{4AA7991D-9C82-4643-BFCE-92B655BE84B8}"/>
                  </a:ext>
                </a:extLst>
              </p:cNvPr>
              <p:cNvSpPr>
                <a:spLocks noRot="1" noChangeAspect="1" noMove="1" noResize="1" noEditPoints="1" noAdjustHandles="1" noChangeArrowheads="1" noChangeShapeType="1" noTextEdit="1"/>
              </p:cNvSpPr>
              <p:nvPr/>
            </p:nvSpPr>
            <p:spPr>
              <a:xfrm>
                <a:off x="689974" y="1534860"/>
                <a:ext cx="11434519" cy="369332"/>
              </a:xfrm>
              <a:prstGeom prst="rect">
                <a:avLst/>
              </a:prstGeom>
              <a:blipFill>
                <a:blip r:embed="rId3"/>
                <a:stretch>
                  <a:fillRect b="-15000"/>
                </a:stretch>
              </a:blipFill>
            </p:spPr>
            <p:txBody>
              <a:bodyPr/>
              <a:lstStyle/>
              <a:p>
                <a:r>
                  <a:rPr lang="zh-CN" altLang="en-US">
                    <a:noFill/>
                  </a:rPr>
                  <a:t> </a:t>
                </a:r>
              </a:p>
            </p:txBody>
          </p:sp>
        </mc:Fallback>
      </mc:AlternateContent>
      <p:sp>
        <p:nvSpPr>
          <p:cNvPr id="7" name="箭头: 下 6">
            <a:extLst>
              <a:ext uri="{FF2B5EF4-FFF2-40B4-BE49-F238E27FC236}">
                <a16:creationId xmlns:a16="http://schemas.microsoft.com/office/drawing/2014/main" id="{A66C07C8-176E-4B15-B2CF-AA8DCF428722}"/>
              </a:ext>
            </a:extLst>
          </p:cNvPr>
          <p:cNvSpPr/>
          <p:nvPr/>
        </p:nvSpPr>
        <p:spPr>
          <a:xfrm>
            <a:off x="5954339" y="1904192"/>
            <a:ext cx="435721" cy="440109"/>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E21CF125-BFFA-4C51-A7D3-778A3356711C}"/>
                  </a:ext>
                </a:extLst>
              </p:cNvPr>
              <p:cNvSpPr/>
              <p:nvPr/>
            </p:nvSpPr>
            <p:spPr>
              <a:xfrm>
                <a:off x="1060448" y="2273524"/>
                <a:ext cx="10693570"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e>
                      </m:d>
                      <m:r>
                        <a:rPr lang="en-US" altLang="zh-CN" b="0" i="1" smtClean="0">
                          <a:latin typeface="Cambria Math" panose="02040503050406030204" pitchFamily="18" charset="0"/>
                        </a:rPr>
                        <m:t>=[</m:t>
                      </m:r>
                      <m:r>
                        <a:rPr lang="zh-CN" altLang="en-US" i="1">
                          <a:latin typeface="Cambria Math" panose="02040503050406030204" pitchFamily="18" charset="0"/>
                        </a:rPr>
                        <m:t>𝜓</m:t>
                      </m:r>
                      <m:r>
                        <a:rPr lang="zh-CN" altLang="en-US">
                          <a:latin typeface="Cambria Math" panose="02040503050406030204" pitchFamily="18" charset="0"/>
                        </a:rPr>
                        <m:t>(</m:t>
                      </m:r>
                      <m:r>
                        <a:rPr lang="zh-CN" altLang="en-US" i="1">
                          <a:latin typeface="Cambria Math" panose="02040503050406030204" pitchFamily="18" charset="0"/>
                        </a:rPr>
                        <m:t>𝑖</m:t>
                      </m:r>
                      <m:r>
                        <a:rPr lang="zh-CN" altLang="en-US">
                          <a:latin typeface="Cambria Math" panose="02040503050406030204" pitchFamily="18" charset="0"/>
                        </a:rPr>
                        <m:t>+1,</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𝜓</m:t>
                      </m:r>
                      <m:r>
                        <a:rPr lang="zh-CN" altLang="en-US">
                          <a:latin typeface="Cambria Math" panose="02040503050406030204" pitchFamily="18" charset="0"/>
                        </a:rPr>
                        <m:t>(</m:t>
                      </m:r>
                      <m:r>
                        <a:rPr lang="zh-CN" altLang="en-US" i="1">
                          <a:latin typeface="Cambria Math" panose="02040503050406030204" pitchFamily="18" charset="0"/>
                        </a:rPr>
                        <m:t>𝑖</m:t>
                      </m:r>
                      <m:r>
                        <a:rPr lang="zh-CN" altLang="en-US">
                          <a:latin typeface="Cambria Math" panose="02040503050406030204" pitchFamily="18" charset="0"/>
                        </a:rPr>
                        <m:t>−1,</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𝜓</m:t>
                      </m:r>
                      <m:r>
                        <a:rPr lang="zh-CN" altLang="en-US">
                          <a:latin typeface="Cambria Math" panose="02040503050406030204" pitchFamily="18" charset="0"/>
                        </a:rPr>
                        <m:t> </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r>
                            <a:rPr lang="zh-CN" altLang="en-US">
                              <a:latin typeface="Cambria Math" panose="02040503050406030204" pitchFamily="18" charset="0"/>
                            </a:rPr>
                            <m:t>+1,</m:t>
                          </m:r>
                          <m:r>
                            <a:rPr lang="zh-CN" altLang="en-US" i="1">
                              <a:latin typeface="Cambria Math" panose="02040503050406030204" pitchFamily="18" charset="0"/>
                            </a:rPr>
                            <m:t>𝑘</m:t>
                          </m:r>
                        </m:e>
                      </m:d>
                      <m:r>
                        <a:rPr lang="zh-CN" altLang="en-US">
                          <a:latin typeface="Cambria Math" panose="02040503050406030204" pitchFamily="18" charset="0"/>
                        </a:rPr>
                        <m:t>+</m:t>
                      </m:r>
                      <m:r>
                        <a:rPr lang="zh-CN" altLang="en-US" i="1">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r>
                            <a:rPr lang="zh-CN" altLang="en-US">
                              <a:latin typeface="Cambria Math" panose="02040503050406030204" pitchFamily="18" charset="0"/>
                            </a:rPr>
                            <m:t>−1,</m:t>
                          </m:r>
                          <m:r>
                            <a:rPr lang="zh-CN" altLang="en-US" i="1">
                              <a:latin typeface="Cambria Math" panose="02040503050406030204" pitchFamily="18" charset="0"/>
                            </a:rPr>
                            <m:t>𝑘</m:t>
                          </m:r>
                        </m:e>
                      </m:d>
                      <m:r>
                        <a:rPr lang="zh-CN" altLang="en-US">
                          <a:latin typeface="Cambria Math" panose="02040503050406030204" pitchFamily="18" charset="0"/>
                        </a:rPr>
                        <m:t>+</m:t>
                      </m:r>
                      <m:r>
                        <a:rPr lang="zh-CN" altLang="en-US" i="1">
                          <a:latin typeface="Cambria Math" panose="02040503050406030204" pitchFamily="18" charset="0"/>
                        </a:rPr>
                        <m:t>𝜓</m:t>
                      </m:r>
                      <m:r>
                        <a:rPr lang="zh-CN" altLang="en-US">
                          <a:latin typeface="Cambria Math" panose="02040503050406030204" pitchFamily="18" charset="0"/>
                        </a:rPr>
                        <m:t> </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+1</m:t>
                          </m:r>
                        </m:e>
                      </m:d>
                      <m:r>
                        <a:rPr lang="zh-CN" altLang="en-US">
                          <a:latin typeface="Cambria Math" panose="02040503050406030204" pitchFamily="18" charset="0"/>
                        </a:rPr>
                        <m:t>+</m:t>
                      </m:r>
                      <m:r>
                        <a:rPr lang="zh-CN" altLang="en-US" i="1">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a:latin typeface="Cambria Math" panose="02040503050406030204" pitchFamily="18" charset="0"/>
                            </a:rPr>
                            <m:t>,</m:t>
                          </m:r>
                          <m:r>
                            <a:rPr lang="zh-CN" altLang="en-US" i="1">
                              <a:latin typeface="Cambria Math" panose="02040503050406030204" pitchFamily="18" charset="0"/>
                            </a:rPr>
                            <m:t>𝑗</m:t>
                          </m:r>
                          <m:r>
                            <a:rPr lang="zh-CN" altLang="en-US">
                              <a:latin typeface="Cambria Math" panose="02040503050406030204" pitchFamily="18" charset="0"/>
                            </a:rPr>
                            <m:t>,</m:t>
                          </m:r>
                          <m:r>
                            <a:rPr lang="zh-CN" altLang="en-US" i="1">
                              <a:latin typeface="Cambria Math" panose="02040503050406030204" pitchFamily="18" charset="0"/>
                            </a:rPr>
                            <m:t>𝑘</m:t>
                          </m:r>
                          <m:r>
                            <a:rPr lang="zh-CN" altLang="en-US">
                              <a:latin typeface="Cambria Math" panose="02040503050406030204" pitchFamily="18" charset="0"/>
                            </a:rPr>
                            <m:t>−1</m:t>
                          </m:r>
                        </m:e>
                      </m:d>
                      <m:r>
                        <a:rPr lang="en-US" altLang="zh-CN" b="0" i="0" smtClean="0">
                          <a:latin typeface="Cambria Math" panose="02040503050406030204" pitchFamily="18" charset="0"/>
                        </a:rPr>
                        <m:t>]/</m:t>
                      </m:r>
                      <m:r>
                        <a:rPr lang="zh-CN" altLang="en-US">
                          <a:latin typeface="Cambria Math" panose="02040503050406030204" pitchFamily="18" charset="0"/>
                        </a:rPr>
                        <m:t>6</m:t>
                      </m:r>
                    </m:oMath>
                  </m:oMathPara>
                </a14:m>
                <a:endParaRPr lang="zh-CN" altLang="en-US" dirty="0"/>
              </a:p>
            </p:txBody>
          </p:sp>
        </mc:Choice>
        <mc:Fallback>
          <p:sp>
            <p:nvSpPr>
              <p:cNvPr id="8" name="矩形 7">
                <a:extLst>
                  <a:ext uri="{FF2B5EF4-FFF2-40B4-BE49-F238E27FC236}">
                    <a16:creationId xmlns:a16="http://schemas.microsoft.com/office/drawing/2014/main" id="{E21CF125-BFFA-4C51-A7D3-778A3356711C}"/>
                  </a:ext>
                </a:extLst>
              </p:cNvPr>
              <p:cNvSpPr>
                <a:spLocks noRot="1" noChangeAspect="1" noMove="1" noResize="1" noEditPoints="1" noAdjustHandles="1" noChangeArrowheads="1" noChangeShapeType="1" noTextEdit="1"/>
              </p:cNvSpPr>
              <p:nvPr/>
            </p:nvSpPr>
            <p:spPr>
              <a:xfrm>
                <a:off x="1060448" y="2273524"/>
                <a:ext cx="10693570" cy="369332"/>
              </a:xfrm>
              <a:prstGeom prst="rect">
                <a:avLst/>
              </a:prstGeom>
              <a:blipFill>
                <a:blip r:embed="rId4"/>
                <a:stretch>
                  <a:fillRect b="-16393"/>
                </a:stretch>
              </a:blipFill>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8B5851A3-DAD6-457A-A91A-E46135356EC2}"/>
              </a:ext>
            </a:extLst>
          </p:cNvPr>
          <p:cNvSpPr/>
          <p:nvPr/>
        </p:nvSpPr>
        <p:spPr>
          <a:xfrm>
            <a:off x="1982734" y="2642856"/>
            <a:ext cx="435721" cy="14504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F4C45DF-51AE-4989-9182-97005BCE5BA8}"/>
              </a:ext>
            </a:extLst>
          </p:cNvPr>
          <p:cNvSpPr/>
          <p:nvPr/>
        </p:nvSpPr>
        <p:spPr>
          <a:xfrm>
            <a:off x="2418455" y="3286773"/>
            <a:ext cx="6054734"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Iteration (keep the sampled points value as constant)</a:t>
            </a:r>
          </a:p>
        </p:txBody>
      </p:sp>
      <p:sp>
        <p:nvSpPr>
          <p:cNvPr id="12" name="矩形 11">
            <a:extLst>
              <a:ext uri="{FF2B5EF4-FFF2-40B4-BE49-F238E27FC236}">
                <a16:creationId xmlns:a16="http://schemas.microsoft.com/office/drawing/2014/main" id="{BDE717A1-2628-4107-8C13-F5079FB4A58A}"/>
              </a:ext>
            </a:extLst>
          </p:cNvPr>
          <p:cNvSpPr/>
          <p:nvPr/>
        </p:nvSpPr>
        <p:spPr>
          <a:xfrm>
            <a:off x="3424819" y="2907361"/>
            <a:ext cx="4048737"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(start with on designed initial field)</a:t>
            </a:r>
            <a:endParaRPr lang="zh-CN" altLang="en-US" dirty="0"/>
          </a:p>
        </p:txBody>
      </p:sp>
      <p:sp>
        <p:nvSpPr>
          <p:cNvPr id="13" name="矩形 12">
            <a:extLst>
              <a:ext uri="{FF2B5EF4-FFF2-40B4-BE49-F238E27FC236}">
                <a16:creationId xmlns:a16="http://schemas.microsoft.com/office/drawing/2014/main" id="{F2FF84FC-9FF0-485B-8A38-FCEE678EBACF}"/>
              </a:ext>
            </a:extLst>
          </p:cNvPr>
          <p:cNvSpPr/>
          <p:nvPr/>
        </p:nvSpPr>
        <p:spPr>
          <a:xfrm>
            <a:off x="1371600" y="4093321"/>
            <a:ext cx="3515642"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one stable field (theoretically)</a:t>
            </a:r>
            <a:endParaRPr lang="zh-CN" altLang="en-US" dirty="0"/>
          </a:p>
        </p:txBody>
      </p:sp>
      <p:sp>
        <p:nvSpPr>
          <p:cNvPr id="15" name="矩形 14">
            <a:extLst>
              <a:ext uri="{FF2B5EF4-FFF2-40B4-BE49-F238E27FC236}">
                <a16:creationId xmlns:a16="http://schemas.microsoft.com/office/drawing/2014/main" id="{6B88ADD7-013F-4725-A1C9-A41C41158699}"/>
              </a:ext>
            </a:extLst>
          </p:cNvPr>
          <p:cNvSpPr/>
          <p:nvPr/>
        </p:nvSpPr>
        <p:spPr>
          <a:xfrm>
            <a:off x="4814717" y="4093321"/>
            <a:ext cx="1656223" cy="369332"/>
          </a:xfrm>
          <a:prstGeom prst="rect">
            <a:avLst/>
          </a:prstGeom>
        </p:spPr>
        <p:txBody>
          <a:bodyPr wrap="none">
            <a:spAutoFit/>
          </a:bodyPr>
          <a:lstStyle/>
          <a:p>
            <a:r>
              <a:rPr lang="en-US" altLang="zh-CN" dirty="0">
                <a:solidFill>
                  <a:srgbClr val="FF0000"/>
                </a:solidFill>
                <a:latin typeface="Microsoft YaHei UI" panose="020B0503020204020204" pitchFamily="34" charset="-122"/>
                <a:ea typeface="Microsoft YaHei UI" panose="020B0503020204020204" pitchFamily="34" charset="-122"/>
              </a:rPr>
              <a:t>×(in</a:t>
            </a:r>
            <a:r>
              <a:rPr lang="zh-CN" altLang="en-US" dirty="0">
                <a:solidFill>
                  <a:srgbClr val="FF0000"/>
                </a:solidFill>
                <a:latin typeface="Microsoft YaHei UI" panose="020B0503020204020204" pitchFamily="34" charset="-122"/>
                <a:ea typeface="Microsoft YaHei UI" panose="020B0503020204020204" pitchFamily="34" charset="-122"/>
              </a:rPr>
              <a:t> </a:t>
            </a:r>
            <a:r>
              <a:rPr lang="en-US" altLang="zh-CN" dirty="0">
                <a:solidFill>
                  <a:srgbClr val="FF0000"/>
                </a:solidFill>
                <a:latin typeface="Microsoft YaHei UI" panose="020B0503020204020204" pitchFamily="34" charset="-122"/>
                <a:ea typeface="Microsoft YaHei UI" panose="020B0503020204020204" pitchFamily="34" charset="-122"/>
              </a:rPr>
              <a:t>practice)</a:t>
            </a:r>
            <a:endParaRPr lang="zh-CN" altLang="en-US" dirty="0">
              <a:solidFill>
                <a:srgbClr val="FF0000"/>
              </a:solidFill>
            </a:endParaRPr>
          </a:p>
        </p:txBody>
      </p: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A78E74A9-DE58-4DB9-B2D4-AA579BE1F23B}"/>
                  </a:ext>
                </a:extLst>
              </p:cNvPr>
              <p:cNvSpPr/>
              <p:nvPr/>
            </p:nvSpPr>
            <p:spPr>
              <a:xfrm>
                <a:off x="1251668" y="5317662"/>
                <a:ext cx="3093476" cy="369332"/>
              </a:xfrm>
              <a:prstGeom prst="rect">
                <a:avLst/>
              </a:prstGeom>
            </p:spPr>
            <p:txBody>
              <a:bodyPr wrap="none">
                <a:spAutoFit/>
              </a:bodyPr>
              <a:lstStyle/>
              <a:p>
                <a:pPr/>
                <a14:m>
                  <m:oMath xmlns:m="http://schemas.openxmlformats.org/officeDocument/2006/math">
                    <m:r>
                      <a:rPr lang="en-US" altLang="zh-CN" b="0" i="1" smtClean="0">
                        <a:latin typeface="Cambria Math" panose="02040503050406030204" pitchFamily="18" charset="0"/>
                      </a:rPr>
                      <m:t>𝐺𝑟𝑒𝑒</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𝑇h𝑖𝑟𝑑</m:t>
                    </m:r>
                    <m:r>
                      <a:rPr lang="en-US" altLang="zh-CN" b="0" i="1" smtClean="0">
                        <a:latin typeface="Cambria Math" panose="02040503050406030204" pitchFamily="18" charset="0"/>
                      </a:rPr>
                      <m:t> </m:t>
                    </m:r>
                    <m:r>
                      <a:rPr lang="en-US" altLang="zh-CN" b="0" i="1" smtClean="0">
                        <a:latin typeface="Cambria Math" panose="02040503050406030204" pitchFamily="18" charset="0"/>
                      </a:rPr>
                      <m:t>𝐼𝑑𝑒𝑛𝑡𝑖𝑡𝑦</m:t>
                    </m:r>
                    <m:r>
                      <a:rPr lang="en-US" altLang="zh-CN" b="0" i="1" smtClean="0">
                        <a:latin typeface="Cambria Math" panose="02040503050406030204" pitchFamily="18" charset="0"/>
                      </a:rPr>
                      <m:t>:(</m:t>
                    </m:r>
                  </m:oMath>
                </a14:m>
                <a:r>
                  <a:rPr lang="zh-CN" altLang="en-US" i="1" dirty="0">
                    <a:solidFill>
                      <a:srgbClr val="FF0000"/>
                    </a:solidFill>
                  </a:rPr>
                  <a:t>∂</a:t>
                </a:r>
                <a:r>
                  <a:rPr lang="en-US" altLang="zh-CN" i="1" dirty="0">
                    <a:solidFill>
                      <a:srgbClr val="FF0000"/>
                    </a:solidFill>
                  </a:rPr>
                  <a:t>U</a:t>
                </a:r>
                <a:r>
                  <a:rPr lang="en-US" altLang="zh-CN" dirty="0"/>
                  <a:t>)</a:t>
                </a:r>
                <a:endParaRPr lang="zh-CN" altLang="en-US" dirty="0"/>
              </a:p>
            </p:txBody>
          </p:sp>
        </mc:Choice>
        <mc:Fallback>
          <p:sp>
            <p:nvSpPr>
              <p:cNvPr id="16" name="矩形 15">
                <a:extLst>
                  <a:ext uri="{FF2B5EF4-FFF2-40B4-BE49-F238E27FC236}">
                    <a16:creationId xmlns:a16="http://schemas.microsoft.com/office/drawing/2014/main" id="{A78E74A9-DE58-4DB9-B2D4-AA579BE1F23B}"/>
                  </a:ext>
                </a:extLst>
              </p:cNvPr>
              <p:cNvSpPr>
                <a:spLocks noRot="1" noChangeAspect="1" noMove="1" noResize="1" noEditPoints="1" noAdjustHandles="1" noChangeArrowheads="1" noChangeShapeType="1" noTextEdit="1"/>
              </p:cNvSpPr>
              <p:nvPr/>
            </p:nvSpPr>
            <p:spPr>
              <a:xfrm>
                <a:off x="1251668" y="5317662"/>
                <a:ext cx="3093476" cy="369332"/>
              </a:xfrm>
              <a:prstGeom prst="rect">
                <a:avLst/>
              </a:prstGeom>
              <a:blipFill>
                <a:blip r:embed="rId5"/>
                <a:stretch>
                  <a:fillRect t="-8197" r="-787" b="-24590"/>
                </a:stretch>
              </a:blipFill>
            </p:spPr>
            <p:txBody>
              <a:bodyPr/>
              <a:lstStyle/>
              <a:p>
                <a:r>
                  <a:rPr lang="zh-CN" altLang="en-US">
                    <a:noFill/>
                  </a:rPr>
                  <a:t> </a:t>
                </a:r>
              </a:p>
            </p:txBody>
          </p:sp>
        </mc:Fallback>
      </mc:AlternateContent>
      <p:pic>
        <p:nvPicPr>
          <p:cNvPr id="17" name="图形 16">
            <a:extLst>
              <a:ext uri="{FF2B5EF4-FFF2-40B4-BE49-F238E27FC236}">
                <a16:creationId xmlns:a16="http://schemas.microsoft.com/office/drawing/2014/main" id="{646820E0-C167-46A4-B1EF-3EECC7C85D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1600" y="5686994"/>
            <a:ext cx="3730317" cy="691473"/>
          </a:xfrm>
          <a:prstGeom prst="rect">
            <a:avLst/>
          </a:prstGeom>
        </p:spPr>
      </p:pic>
      <p:sp>
        <p:nvSpPr>
          <p:cNvPr id="18" name="箭头: 下 17">
            <a:extLst>
              <a:ext uri="{FF2B5EF4-FFF2-40B4-BE49-F238E27FC236}">
                <a16:creationId xmlns:a16="http://schemas.microsoft.com/office/drawing/2014/main" id="{A78D9F21-CCA8-4363-A31D-975B29442F4B}"/>
              </a:ext>
            </a:extLst>
          </p:cNvPr>
          <p:cNvSpPr/>
          <p:nvPr/>
        </p:nvSpPr>
        <p:spPr>
          <a:xfrm flipV="1">
            <a:off x="2135134" y="4418576"/>
            <a:ext cx="435721" cy="899085"/>
          </a:xfrm>
          <a:prstGeom prst="downArrow">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箭头: 直角上 21">
            <a:extLst>
              <a:ext uri="{FF2B5EF4-FFF2-40B4-BE49-F238E27FC236}">
                <a16:creationId xmlns:a16="http://schemas.microsoft.com/office/drawing/2014/main" id="{A5305484-70DE-4904-8865-F07D528CEC4E}"/>
              </a:ext>
            </a:extLst>
          </p:cNvPr>
          <p:cNvSpPr/>
          <p:nvPr/>
        </p:nvSpPr>
        <p:spPr>
          <a:xfrm flipV="1">
            <a:off x="7727553" y="3003030"/>
            <a:ext cx="2631556" cy="2499298"/>
          </a:xfrm>
          <a:prstGeom prst="bentUpArrow">
            <a:avLst>
              <a:gd name="adj1" fmla="val 9307"/>
              <a:gd name="adj2" fmla="val 11025"/>
              <a:gd name="adj3" fmla="val 8748"/>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2B9AC95-1086-4E1D-9D82-79051AE7F38A}"/>
              </a:ext>
            </a:extLst>
          </p:cNvPr>
          <p:cNvSpPr/>
          <p:nvPr/>
        </p:nvSpPr>
        <p:spPr>
          <a:xfrm>
            <a:off x="8296120" y="5502328"/>
            <a:ext cx="3298147"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Boundary converges quickly</a:t>
            </a:r>
            <a:endParaRPr lang="zh-CN" altLang="en-US" dirty="0"/>
          </a:p>
        </p:txBody>
      </p:sp>
      <p:sp>
        <p:nvSpPr>
          <p:cNvPr id="25" name="箭头: 下 24">
            <a:extLst>
              <a:ext uri="{FF2B5EF4-FFF2-40B4-BE49-F238E27FC236}">
                <a16:creationId xmlns:a16="http://schemas.microsoft.com/office/drawing/2014/main" id="{9DED8AA3-4F99-44FE-877A-812B5ACC6DD0}"/>
              </a:ext>
            </a:extLst>
          </p:cNvPr>
          <p:cNvSpPr/>
          <p:nvPr/>
        </p:nvSpPr>
        <p:spPr>
          <a:xfrm rot="16200000" flipV="1">
            <a:off x="6430793" y="4107061"/>
            <a:ext cx="435721" cy="3093475"/>
          </a:xfrm>
          <a:prstGeom prst="downArrow">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340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1" grpId="0"/>
      <p:bldP spid="12" grpId="0"/>
      <p:bldP spid="13" grpId="0"/>
      <p:bldP spid="15" grpId="0"/>
      <p:bldP spid="16" grpId="0"/>
      <p:bldP spid="18" grpId="0" animBg="1"/>
      <p:bldP spid="22" grpId="0" animBg="1"/>
      <p:bldP spid="24"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F258-FBDF-4B27-9629-7EDE5A44E595}"/>
              </a:ext>
            </a:extLst>
          </p:cNvPr>
          <p:cNvSpPr>
            <a:spLocks noGrp="1"/>
          </p:cNvSpPr>
          <p:nvPr>
            <p:ph type="title"/>
          </p:nvPr>
        </p:nvSpPr>
        <p:spPr/>
        <p:txBody>
          <a:bodyPr rtlCol="0"/>
          <a:lstStyle/>
          <a:p>
            <a:pPr rtl="0"/>
            <a:r>
              <a:rPr lang="en-US" altLang="zh-CN" b="1" dirty="0">
                <a:latin typeface="Microsoft YaHei UI" panose="020B0503020204020204" pitchFamily="34" charset="-122"/>
                <a:ea typeface="Microsoft YaHei UI" panose="020B0503020204020204" pitchFamily="34" charset="-122"/>
              </a:rPr>
              <a:t>Solution 2</a:t>
            </a:r>
            <a:endParaRPr lang="zh-CN" altLang="en-US" b="1"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8FCFFDC5-5A45-440D-8501-F1ADE864EFC3}"/>
              </a:ext>
            </a:extLst>
          </p:cNvPr>
          <p:cNvSpPr/>
          <p:nvPr/>
        </p:nvSpPr>
        <p:spPr>
          <a:xfrm>
            <a:off x="1371600" y="1550546"/>
            <a:ext cx="2194768"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Rigorous solution:</a:t>
            </a:r>
            <a:endParaRPr lang="zh-CN" altLang="en-US" dirty="0"/>
          </a:p>
        </p:txBody>
      </p:sp>
      <p:sp>
        <p:nvSpPr>
          <p:cNvPr id="8" name="矩形 7">
            <a:extLst>
              <a:ext uri="{FF2B5EF4-FFF2-40B4-BE49-F238E27FC236}">
                <a16:creationId xmlns:a16="http://schemas.microsoft.com/office/drawing/2014/main" id="{94E1A5C7-53A0-421C-88A5-4C1B81547EED}"/>
              </a:ext>
            </a:extLst>
          </p:cNvPr>
          <p:cNvSpPr/>
          <p:nvPr/>
        </p:nvSpPr>
        <p:spPr>
          <a:xfrm>
            <a:off x="1371600" y="1919878"/>
            <a:ext cx="2706767"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Separation of variables</a:t>
            </a:r>
            <a:endParaRPr lang="zh-CN" altLang="en-US" dirty="0"/>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6306A4B7-BA46-42D1-8DEE-9042240AB50F}"/>
                  </a:ext>
                </a:extLst>
              </p:cNvPr>
              <p:cNvSpPr/>
              <p:nvPr/>
            </p:nvSpPr>
            <p:spPr>
              <a:xfrm>
                <a:off x="4144258" y="1919878"/>
                <a:ext cx="286020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zh-CN" altLang="en-US">
                              <a:latin typeface="Cambria Math" panose="02040503050406030204" pitchFamily="18" charset="0"/>
                            </a:rPr>
                          </m:ctrlPr>
                        </m:dPr>
                        <m:e>
                          <m:r>
                            <a:rPr lang="zh-CN" altLang="en-US" i="1">
                              <a:latin typeface="Cambria Math" panose="02040503050406030204" pitchFamily="18" charset="0"/>
                            </a:rPr>
                            <m:t>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𝑋</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𝑌</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𝑍</m:t>
                          </m:r>
                          <m:r>
                            <a:rPr lang="zh-CN" altLang="en-US" i="0">
                              <a:latin typeface="Cambria Math" panose="02040503050406030204" pitchFamily="18" charset="0"/>
                            </a:rPr>
                            <m:t>(</m:t>
                          </m:r>
                          <m:r>
                            <a:rPr lang="zh-CN" altLang="en-US" i="1">
                              <a:latin typeface="Cambria Math" panose="02040503050406030204" pitchFamily="18" charset="0"/>
                            </a:rPr>
                            <m:t>𝑧</m:t>
                          </m:r>
                        </m:e>
                      </m:d>
                    </m:oMath>
                  </m:oMathPara>
                </a14:m>
                <a:endParaRPr lang="zh-CN" altLang="en-US" dirty="0"/>
              </a:p>
            </p:txBody>
          </p:sp>
        </mc:Choice>
        <mc:Fallback>
          <p:sp>
            <p:nvSpPr>
              <p:cNvPr id="9" name="矩形 8">
                <a:extLst>
                  <a:ext uri="{FF2B5EF4-FFF2-40B4-BE49-F238E27FC236}">
                    <a16:creationId xmlns:a16="http://schemas.microsoft.com/office/drawing/2014/main" id="{6306A4B7-BA46-42D1-8DEE-9042240AB50F}"/>
                  </a:ext>
                </a:extLst>
              </p:cNvPr>
              <p:cNvSpPr>
                <a:spLocks noRot="1" noChangeAspect="1" noMove="1" noResize="1" noEditPoints="1" noAdjustHandles="1" noChangeArrowheads="1" noChangeShapeType="1" noTextEdit="1"/>
              </p:cNvSpPr>
              <p:nvPr/>
            </p:nvSpPr>
            <p:spPr>
              <a:xfrm>
                <a:off x="4144258" y="1919878"/>
                <a:ext cx="2860207" cy="369332"/>
              </a:xfrm>
              <a:prstGeom prst="rect">
                <a:avLst/>
              </a:prstGeom>
              <a:blipFill>
                <a:blip r:embed="rId3"/>
                <a:stretch>
                  <a:fillRect t="-118033" r="-17271" b="-1852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B4FCE4AF-B21F-4276-8D95-571E2DDC7184}"/>
                  </a:ext>
                </a:extLst>
              </p:cNvPr>
              <p:cNvSpPr/>
              <p:nvPr/>
            </p:nvSpPr>
            <p:spPr>
              <a:xfrm>
                <a:off x="1346785" y="2433743"/>
                <a:ext cx="2756396" cy="6954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zh-CN" altLang="en-US">
                              <a:latin typeface="Cambria Math" panose="02040503050406030204" pitchFamily="18" charset="0"/>
                            </a:rPr>
                          </m:ctrlPr>
                        </m:sSupPr>
                        <m:e>
                          <m:r>
                            <m:rPr>
                              <m:nor/>
                            </m:rPr>
                            <a:rPr lang="zh-CN" altLang="en-US"/>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r>
                        <a:rPr lang="zh-CN" altLang="en-US" i="0">
                          <a:latin typeface="Cambria Math" panose="02040503050406030204" pitchFamily="18" charset="0"/>
                        </a:rPr>
                        <m:t>= </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𝑥</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𝑦</m:t>
                              </m:r>
                            </m:e>
                            <m:sup>
                              <m:r>
                                <a:rPr lang="zh-CN" altLang="en-US" i="0">
                                  <a:latin typeface="Cambria Math" panose="02040503050406030204" pitchFamily="18" charset="0"/>
                                </a:rPr>
                                <m:t>2</m:t>
                              </m:r>
                            </m:sup>
                          </m:sSup>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𝑧</m:t>
                              </m:r>
                            </m:e>
                            <m:sup>
                              <m:r>
                                <a:rPr lang="zh-CN" altLang="en-US" i="0">
                                  <a:latin typeface="Cambria Math" panose="02040503050406030204" pitchFamily="18" charset="0"/>
                                </a:rPr>
                                <m:t>2</m:t>
                              </m:r>
                            </m:sup>
                          </m:sSup>
                        </m:den>
                      </m:f>
                    </m:oMath>
                  </m:oMathPara>
                </a14:m>
                <a:endParaRPr lang="zh-CN" altLang="en-US" dirty="0"/>
              </a:p>
            </p:txBody>
          </p:sp>
        </mc:Choice>
        <mc:Fallback>
          <p:sp>
            <p:nvSpPr>
              <p:cNvPr id="10" name="矩形 9">
                <a:extLst>
                  <a:ext uri="{FF2B5EF4-FFF2-40B4-BE49-F238E27FC236}">
                    <a16:creationId xmlns:a16="http://schemas.microsoft.com/office/drawing/2014/main" id="{B4FCE4AF-B21F-4276-8D95-571E2DDC7184}"/>
                  </a:ext>
                </a:extLst>
              </p:cNvPr>
              <p:cNvSpPr>
                <a:spLocks noRot="1" noChangeAspect="1" noMove="1" noResize="1" noEditPoints="1" noAdjustHandles="1" noChangeArrowheads="1" noChangeShapeType="1" noTextEdit="1"/>
              </p:cNvSpPr>
              <p:nvPr/>
            </p:nvSpPr>
            <p:spPr>
              <a:xfrm>
                <a:off x="1346785" y="2433743"/>
                <a:ext cx="2756396" cy="69544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3BA93F55-4D93-46AE-97C8-FB28B0DC5F56}"/>
                  </a:ext>
                </a:extLst>
              </p:cNvPr>
              <p:cNvSpPr/>
              <p:nvPr/>
            </p:nvSpPr>
            <p:spPr>
              <a:xfrm>
                <a:off x="1797522" y="3735120"/>
                <a:ext cx="4920258" cy="71731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r>
                        <a:rPr lang="zh-CN" altLang="en-US" i="0">
                          <a:latin typeface="Cambria Math" panose="02040503050406030204" pitchFamily="18" charset="0"/>
                        </a:rPr>
                        <m:t> </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𝑥</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𝑋</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𝑦</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𝑌</m:t>
                              </m:r>
                              <m:d>
                                <m:dPr>
                                  <m:ctrlPr>
                                    <a:rPr lang="zh-CN" altLang="en-US" i="1">
                                      <a:latin typeface="Cambria Math" panose="02040503050406030204" pitchFamily="18" charset="0"/>
                                    </a:rPr>
                                  </m:ctrlPr>
                                </m:dPr>
                                <m:e>
                                  <m:r>
                                    <a:rPr lang="zh-CN" altLang="en-US" i="1">
                                      <a:latin typeface="Cambria Math" panose="02040503050406030204" pitchFamily="18" charset="0"/>
                                    </a:rPr>
                                    <m:t>𝑦</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𝑧</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𝑍</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den>
                          </m:f>
                        </m:e>
                      </m:d>
                      <m:r>
                        <a:rPr lang="zh-CN" altLang="en-US" i="1">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𝑧</m:t>
                          </m:r>
                        </m:e>
                      </m:d>
                    </m:oMath>
                  </m:oMathPara>
                </a14:m>
                <a:endParaRPr lang="zh-CN" altLang="en-US" dirty="0"/>
              </a:p>
            </p:txBody>
          </p:sp>
        </mc:Choice>
        <mc:Fallback>
          <p:sp>
            <p:nvSpPr>
              <p:cNvPr id="12" name="矩形 11">
                <a:extLst>
                  <a:ext uri="{FF2B5EF4-FFF2-40B4-BE49-F238E27FC236}">
                    <a16:creationId xmlns:a16="http://schemas.microsoft.com/office/drawing/2014/main" id="{3BA93F55-4D93-46AE-97C8-FB28B0DC5F56}"/>
                  </a:ext>
                </a:extLst>
              </p:cNvPr>
              <p:cNvSpPr>
                <a:spLocks noRot="1" noChangeAspect="1" noMove="1" noResize="1" noEditPoints="1" noAdjustHandles="1" noChangeArrowheads="1" noChangeShapeType="1" noTextEdit="1"/>
              </p:cNvSpPr>
              <p:nvPr/>
            </p:nvSpPr>
            <p:spPr>
              <a:xfrm>
                <a:off x="1797522" y="3735120"/>
                <a:ext cx="4920258" cy="7173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3F090112-233C-44A9-81EA-CD34294D519F}"/>
                  </a:ext>
                </a:extLst>
              </p:cNvPr>
              <p:cNvSpPr/>
              <p:nvPr/>
            </p:nvSpPr>
            <p:spPr>
              <a:xfrm>
                <a:off x="1797522" y="3076323"/>
                <a:ext cx="5675785" cy="6954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r>
                        <a:rPr lang="zh-CN" altLang="en-US" i="0">
                          <a:latin typeface="Cambria Math" panose="02040503050406030204" pitchFamily="18" charset="0"/>
                        </a:rPr>
                        <m:t> </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𝑥</m:t>
                              </m:r>
                            </m:e>
                            <m:sup>
                              <m:r>
                                <a:rPr lang="zh-CN" altLang="en-US" i="0">
                                  <a:latin typeface="Cambria Math" panose="02040503050406030204" pitchFamily="18" charset="0"/>
                                </a:rPr>
                                <m:t>2</m:t>
                              </m:r>
                            </m:sup>
                          </m:sSup>
                        </m:den>
                      </m:f>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𝑌</m:t>
                          </m:r>
                          <m:d>
                            <m:dPr>
                              <m:ctrlPr>
                                <a:rPr lang="zh-CN" altLang="en-US" i="1">
                                  <a:latin typeface="Cambria Math" panose="02040503050406030204" pitchFamily="18" charset="0"/>
                                </a:rPr>
                              </m:ctrlPr>
                            </m:dPr>
                            <m:e>
                              <m:r>
                                <a:rPr lang="zh-CN" altLang="en-US" i="1">
                                  <a:latin typeface="Cambria Math" panose="02040503050406030204" pitchFamily="18" charset="0"/>
                                </a:rPr>
                                <m:t>𝑦</m:t>
                              </m:r>
                            </m:e>
                          </m:d>
                          <m:r>
                            <a:rPr lang="zh-CN" altLang="en-US" i="1">
                              <a:latin typeface="Cambria Math" panose="02040503050406030204" pitchFamily="18" charset="0"/>
                            </a:rPr>
                            <m:t>𝑍</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𝑦</m:t>
                              </m:r>
                            </m:e>
                            <m:sup>
                              <m:r>
                                <a:rPr lang="zh-CN" altLang="en-US" i="0">
                                  <a:latin typeface="Cambria Math" panose="02040503050406030204" pitchFamily="18" charset="0"/>
                                </a:rPr>
                                <m:t>2</m:t>
                              </m:r>
                            </m:sup>
                          </m:sSup>
                        </m:den>
                      </m:f>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𝑍</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r>
                            <a:rPr lang="zh-CN" altLang="en-US" i="1">
                              <a:latin typeface="Cambria Math" panose="02040503050406030204" pitchFamily="18" charset="0"/>
                            </a:rPr>
                            <m:t>𝑋</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e>
                      </m:d>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𝑧</m:t>
                              </m:r>
                            </m:e>
                            <m:sup>
                              <m:r>
                                <a:rPr lang="zh-CN" altLang="en-US" i="0">
                                  <a:latin typeface="Cambria Math" panose="02040503050406030204" pitchFamily="18" charset="0"/>
                                </a:rPr>
                                <m:t>2</m:t>
                              </m:r>
                            </m:sup>
                          </m:sSup>
                        </m:den>
                      </m:f>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𝑋</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1">
                              <a:latin typeface="Cambria Math" panose="02040503050406030204" pitchFamily="18" charset="0"/>
                            </a:rPr>
                            <m:t>𝑌</m:t>
                          </m:r>
                          <m:d>
                            <m:dPr>
                              <m:ctrlPr>
                                <a:rPr lang="zh-CN" altLang="en-US" i="1">
                                  <a:latin typeface="Cambria Math" panose="02040503050406030204" pitchFamily="18" charset="0"/>
                                </a:rPr>
                              </m:ctrlPr>
                            </m:dPr>
                            <m:e>
                              <m:r>
                                <a:rPr lang="zh-CN" altLang="en-US" i="1">
                                  <a:latin typeface="Cambria Math" panose="02040503050406030204" pitchFamily="18" charset="0"/>
                                </a:rPr>
                                <m:t>𝑦</m:t>
                              </m:r>
                            </m:e>
                          </m:d>
                        </m:e>
                      </m:d>
                    </m:oMath>
                  </m:oMathPara>
                </a14:m>
                <a:endParaRPr lang="zh-CN" altLang="en-US" dirty="0"/>
              </a:p>
            </p:txBody>
          </p:sp>
        </mc:Choice>
        <mc:Fallback>
          <p:sp>
            <p:nvSpPr>
              <p:cNvPr id="13" name="矩形 12">
                <a:extLst>
                  <a:ext uri="{FF2B5EF4-FFF2-40B4-BE49-F238E27FC236}">
                    <a16:creationId xmlns:a16="http://schemas.microsoft.com/office/drawing/2014/main" id="{3F090112-233C-44A9-81EA-CD34294D519F}"/>
                  </a:ext>
                </a:extLst>
              </p:cNvPr>
              <p:cNvSpPr>
                <a:spLocks noRot="1" noChangeAspect="1" noMove="1" noResize="1" noEditPoints="1" noAdjustHandles="1" noChangeArrowheads="1" noChangeShapeType="1" noTextEdit="1"/>
              </p:cNvSpPr>
              <p:nvPr/>
            </p:nvSpPr>
            <p:spPr>
              <a:xfrm>
                <a:off x="1797522" y="3076323"/>
                <a:ext cx="5675785" cy="69544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605D5D7E-5A1E-4F78-B283-20DF09E2AC74}"/>
                  </a:ext>
                </a:extLst>
              </p:cNvPr>
              <p:cNvSpPr/>
              <p:nvPr/>
            </p:nvSpPr>
            <p:spPr>
              <a:xfrm>
                <a:off x="1346785" y="5094356"/>
                <a:ext cx="3935180" cy="6954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smtClean="0">
                              <a:latin typeface="Cambria Math" panose="02040503050406030204" pitchFamily="18" charset="0"/>
                            </a:rPr>
                          </m:ctrlPr>
                        </m:fPr>
                        <m:num>
                          <m:sSup>
                            <m:sSupPr>
                              <m:ctrlPr>
                                <a:rPr lang="zh-CN" altLang="en-US">
                                  <a:latin typeface="Cambria Math" panose="02040503050406030204" pitchFamily="18" charset="0"/>
                                </a:rPr>
                              </m:ctrlPr>
                            </m:sSupPr>
                            <m:e>
                              <m:r>
                                <a:rPr lang="zh-CN" altLang="en-US">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𝑥</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𝑋</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𝑦</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𝑌</m:t>
                          </m:r>
                          <m:d>
                            <m:dPr>
                              <m:ctrlPr>
                                <a:rPr lang="zh-CN" altLang="en-US" i="1">
                                  <a:latin typeface="Cambria Math" panose="02040503050406030204" pitchFamily="18" charset="0"/>
                                </a:rPr>
                              </m:ctrlPr>
                            </m:dPr>
                            <m:e>
                              <m:r>
                                <a:rPr lang="zh-CN" altLang="en-US" i="1">
                                  <a:latin typeface="Cambria Math" panose="02040503050406030204" pitchFamily="18" charset="0"/>
                                </a:rPr>
                                <m:t>𝑦</m:t>
                              </m:r>
                            </m:e>
                          </m: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𝑧</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𝑍</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den>
                      </m:f>
                      <m:r>
                        <a:rPr lang="zh-CN" altLang="en-US" i="0">
                          <a:latin typeface="Cambria Math" panose="02040503050406030204" pitchFamily="18" charset="0"/>
                        </a:rPr>
                        <m:t>=0</m:t>
                      </m:r>
                    </m:oMath>
                  </m:oMathPara>
                </a14:m>
                <a:endParaRPr lang="zh-CN" altLang="en-US" dirty="0"/>
              </a:p>
            </p:txBody>
          </p:sp>
        </mc:Choice>
        <mc:Fallback>
          <p:sp>
            <p:nvSpPr>
              <p:cNvPr id="14" name="矩形 13">
                <a:extLst>
                  <a:ext uri="{FF2B5EF4-FFF2-40B4-BE49-F238E27FC236}">
                    <a16:creationId xmlns:a16="http://schemas.microsoft.com/office/drawing/2014/main" id="{605D5D7E-5A1E-4F78-B283-20DF09E2AC74}"/>
                  </a:ext>
                </a:extLst>
              </p:cNvPr>
              <p:cNvSpPr>
                <a:spLocks noRot="1" noChangeAspect="1" noMove="1" noResize="1" noEditPoints="1" noAdjustHandles="1" noChangeArrowheads="1" noChangeShapeType="1" noTextEdit="1"/>
              </p:cNvSpPr>
              <p:nvPr/>
            </p:nvSpPr>
            <p:spPr>
              <a:xfrm>
                <a:off x="1346785" y="5094356"/>
                <a:ext cx="3935180" cy="69544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496744BE-98C4-43D2-A9B3-321B3A151EBA}"/>
                  </a:ext>
                </a:extLst>
              </p:cNvPr>
              <p:cNvSpPr/>
              <p:nvPr/>
            </p:nvSpPr>
            <p:spPr>
              <a:xfrm>
                <a:off x="7615431" y="4108748"/>
                <a:ext cx="1858394" cy="6873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a:latin typeface="Cambria Math" panose="02040503050406030204" pitchFamily="18" charset="0"/>
                            </a:rPr>
                          </m:ctrlPr>
                        </m:fPr>
                        <m:num>
                          <m:sSup>
                            <m:sSupPr>
                              <m:ctrlPr>
                                <a:rPr lang="zh-CN" altLang="en-US">
                                  <a:latin typeface="Cambria Math" panose="02040503050406030204" pitchFamily="18" charset="0"/>
                                </a:rPr>
                              </m:ctrlPr>
                            </m:sSupPr>
                            <m:e>
                              <m:r>
                                <a:rPr lang="zh-CN" altLang="en-US">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𝑥</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𝑋</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oMath>
                  </m:oMathPara>
                </a14:m>
                <a:endParaRPr lang="zh-CN" altLang="en-US" dirty="0"/>
              </a:p>
            </p:txBody>
          </p:sp>
        </mc:Choice>
        <mc:Fallback>
          <p:sp>
            <p:nvSpPr>
              <p:cNvPr id="15" name="矩形 14">
                <a:extLst>
                  <a:ext uri="{FF2B5EF4-FFF2-40B4-BE49-F238E27FC236}">
                    <a16:creationId xmlns:a16="http://schemas.microsoft.com/office/drawing/2014/main" id="{496744BE-98C4-43D2-A9B3-321B3A151EBA}"/>
                  </a:ext>
                </a:extLst>
              </p:cNvPr>
              <p:cNvSpPr>
                <a:spLocks noRot="1" noChangeAspect="1" noMove="1" noResize="1" noEditPoints="1" noAdjustHandles="1" noChangeArrowheads="1" noChangeShapeType="1" noTextEdit="1"/>
              </p:cNvSpPr>
              <p:nvPr/>
            </p:nvSpPr>
            <p:spPr>
              <a:xfrm>
                <a:off x="7615431" y="4108748"/>
                <a:ext cx="1858394" cy="68736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ABAF832D-8E2F-40B3-A8B9-A1A4258AE4BD}"/>
                  </a:ext>
                </a:extLst>
              </p:cNvPr>
              <p:cNvSpPr/>
              <p:nvPr/>
            </p:nvSpPr>
            <p:spPr>
              <a:xfrm>
                <a:off x="7615431" y="4796116"/>
                <a:ext cx="1857495" cy="6954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smtClean="0">
                              <a:latin typeface="Cambria Math" panose="02040503050406030204" pitchFamily="18" charset="0"/>
                            </a:rPr>
                          </m:ctrlPr>
                        </m:fPr>
                        <m:num>
                          <m:sSup>
                            <m:sSupPr>
                              <m:ctrlPr>
                                <a:rPr lang="zh-CN" altLang="en-US">
                                  <a:latin typeface="Cambria Math" panose="02040503050406030204" pitchFamily="18" charset="0"/>
                                </a:rPr>
                              </m:ctrlPr>
                            </m:sSupPr>
                            <m:e>
                              <m:r>
                                <a:rPr lang="zh-CN" altLang="en-US">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𝑦</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𝑌</m:t>
                          </m:r>
                          <m:d>
                            <m:dPr>
                              <m:ctrlPr>
                                <a:rPr lang="zh-CN" altLang="en-US" i="1">
                                  <a:latin typeface="Cambria Math" panose="02040503050406030204" pitchFamily="18" charset="0"/>
                                </a:rPr>
                              </m:ctrlPr>
                            </m:dPr>
                            <m:e>
                              <m:r>
                                <a:rPr lang="zh-CN" altLang="en-US" i="1">
                                  <a:latin typeface="Cambria Math" panose="02040503050406030204" pitchFamily="18" charset="0"/>
                                </a:rPr>
                                <m:t>𝑦</m:t>
                              </m:r>
                            </m:e>
                          </m:d>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2</m:t>
                          </m:r>
                        </m:sub>
                      </m:sSub>
                    </m:oMath>
                  </m:oMathPara>
                </a14:m>
                <a:endParaRPr lang="zh-CN" altLang="en-US" dirty="0"/>
              </a:p>
            </p:txBody>
          </p:sp>
        </mc:Choice>
        <mc:Fallback>
          <p:sp>
            <p:nvSpPr>
              <p:cNvPr id="16" name="矩形 15">
                <a:extLst>
                  <a:ext uri="{FF2B5EF4-FFF2-40B4-BE49-F238E27FC236}">
                    <a16:creationId xmlns:a16="http://schemas.microsoft.com/office/drawing/2014/main" id="{ABAF832D-8E2F-40B3-A8B9-A1A4258AE4BD}"/>
                  </a:ext>
                </a:extLst>
              </p:cNvPr>
              <p:cNvSpPr>
                <a:spLocks noRot="1" noChangeAspect="1" noMove="1" noResize="1" noEditPoints="1" noAdjustHandles="1" noChangeArrowheads="1" noChangeShapeType="1" noTextEdit="1"/>
              </p:cNvSpPr>
              <p:nvPr/>
            </p:nvSpPr>
            <p:spPr>
              <a:xfrm>
                <a:off x="7615431" y="4796116"/>
                <a:ext cx="1857495" cy="69544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77872732-E748-46D4-B286-E0221638EAD2}"/>
                  </a:ext>
                </a:extLst>
              </p:cNvPr>
              <p:cNvSpPr/>
              <p:nvPr/>
            </p:nvSpPr>
            <p:spPr>
              <a:xfrm>
                <a:off x="7614532" y="5483484"/>
                <a:ext cx="1836657" cy="6873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a:latin typeface="Cambria Math" panose="02040503050406030204" pitchFamily="18" charset="0"/>
                            </a:rPr>
                          </m:ctrlPr>
                        </m:fPr>
                        <m:num>
                          <m:sSup>
                            <m:sSupPr>
                              <m:ctrlPr>
                                <a:rPr lang="zh-CN" altLang="en-US">
                                  <a:latin typeface="Cambria Math" panose="02040503050406030204" pitchFamily="18" charset="0"/>
                                </a:rPr>
                              </m:ctrlPr>
                            </m:sSupPr>
                            <m:e>
                              <m:r>
                                <a:rPr lang="zh-CN" altLang="en-US">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𝑧</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𝑍</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3</m:t>
                          </m:r>
                        </m:sub>
                      </m:sSub>
                    </m:oMath>
                  </m:oMathPara>
                </a14:m>
                <a:endParaRPr lang="zh-CN" altLang="en-US" dirty="0"/>
              </a:p>
            </p:txBody>
          </p:sp>
        </mc:Choice>
        <mc:Fallback>
          <p:sp>
            <p:nvSpPr>
              <p:cNvPr id="17" name="矩形 16">
                <a:extLst>
                  <a:ext uri="{FF2B5EF4-FFF2-40B4-BE49-F238E27FC236}">
                    <a16:creationId xmlns:a16="http://schemas.microsoft.com/office/drawing/2014/main" id="{77872732-E748-46D4-B286-E0221638EAD2}"/>
                  </a:ext>
                </a:extLst>
              </p:cNvPr>
              <p:cNvSpPr>
                <a:spLocks noRot="1" noChangeAspect="1" noMove="1" noResize="1" noEditPoints="1" noAdjustHandles="1" noChangeArrowheads="1" noChangeShapeType="1" noTextEdit="1"/>
              </p:cNvSpPr>
              <p:nvPr/>
            </p:nvSpPr>
            <p:spPr>
              <a:xfrm>
                <a:off x="7614532" y="5483484"/>
                <a:ext cx="1836657" cy="68736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F4759270-4E21-4142-B597-E71B9CCA919C}"/>
                  </a:ext>
                </a:extLst>
              </p:cNvPr>
              <p:cNvSpPr/>
              <p:nvPr/>
            </p:nvSpPr>
            <p:spPr>
              <a:xfrm>
                <a:off x="7614532" y="6170852"/>
                <a:ext cx="190718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3</m:t>
                          </m:r>
                        </m:sub>
                      </m:sSub>
                      <m:r>
                        <a:rPr lang="zh-CN" altLang="en-US" i="0">
                          <a:latin typeface="Cambria Math" panose="02040503050406030204" pitchFamily="18" charset="0"/>
                        </a:rPr>
                        <m:t>=0</m:t>
                      </m:r>
                    </m:oMath>
                  </m:oMathPara>
                </a14:m>
                <a:endParaRPr lang="zh-CN" altLang="en-US" dirty="0"/>
              </a:p>
            </p:txBody>
          </p:sp>
        </mc:Choice>
        <mc:Fallback>
          <p:sp>
            <p:nvSpPr>
              <p:cNvPr id="18" name="矩形 17">
                <a:extLst>
                  <a:ext uri="{FF2B5EF4-FFF2-40B4-BE49-F238E27FC236}">
                    <a16:creationId xmlns:a16="http://schemas.microsoft.com/office/drawing/2014/main" id="{F4759270-4E21-4142-B597-E71B9CCA919C}"/>
                  </a:ext>
                </a:extLst>
              </p:cNvPr>
              <p:cNvSpPr>
                <a:spLocks noRot="1" noChangeAspect="1" noMove="1" noResize="1" noEditPoints="1" noAdjustHandles="1" noChangeArrowheads="1" noChangeShapeType="1" noTextEdit="1"/>
              </p:cNvSpPr>
              <p:nvPr/>
            </p:nvSpPr>
            <p:spPr>
              <a:xfrm>
                <a:off x="7614532" y="6170852"/>
                <a:ext cx="1907189"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7CD95359-80F1-40D2-83D2-AF155BC9AF71}"/>
                  </a:ext>
                </a:extLst>
              </p:cNvPr>
              <p:cNvSpPr/>
              <p:nvPr/>
            </p:nvSpPr>
            <p:spPr>
              <a:xfrm>
                <a:off x="3566368" y="1413550"/>
                <a:ext cx="1858394" cy="6873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a:latin typeface="Cambria Math" panose="02040503050406030204" pitchFamily="18" charset="0"/>
                            </a:rPr>
                          </m:ctrlPr>
                        </m:fPr>
                        <m:num>
                          <m:sSup>
                            <m:sSupPr>
                              <m:ctrlPr>
                                <a:rPr lang="zh-CN" altLang="en-US">
                                  <a:latin typeface="Cambria Math" panose="02040503050406030204" pitchFamily="18" charset="0"/>
                                </a:rPr>
                              </m:ctrlPr>
                            </m:sSupPr>
                            <m:e>
                              <m:r>
                                <a:rPr lang="zh-CN" altLang="en-US">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𝑥</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𝑋</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oMath>
                  </m:oMathPara>
                </a14:m>
                <a:endParaRPr lang="zh-CN" altLang="en-US" dirty="0"/>
              </a:p>
            </p:txBody>
          </p:sp>
        </mc:Choice>
        <mc:Fallback>
          <p:sp>
            <p:nvSpPr>
              <p:cNvPr id="20" name="矩形 19">
                <a:extLst>
                  <a:ext uri="{FF2B5EF4-FFF2-40B4-BE49-F238E27FC236}">
                    <a16:creationId xmlns:a16="http://schemas.microsoft.com/office/drawing/2014/main" id="{7CD95359-80F1-40D2-83D2-AF155BC9AF71}"/>
                  </a:ext>
                </a:extLst>
              </p:cNvPr>
              <p:cNvSpPr>
                <a:spLocks noRot="1" noChangeAspect="1" noMove="1" noResize="1" noEditPoints="1" noAdjustHandles="1" noChangeArrowheads="1" noChangeShapeType="1" noTextEdit="1"/>
              </p:cNvSpPr>
              <p:nvPr/>
            </p:nvSpPr>
            <p:spPr>
              <a:xfrm>
                <a:off x="3566368" y="1413550"/>
                <a:ext cx="1858394" cy="68736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011FAD42-A103-4F81-9FEA-A1D6F4151C95}"/>
                  </a:ext>
                </a:extLst>
              </p:cNvPr>
              <p:cNvSpPr/>
              <p:nvPr/>
            </p:nvSpPr>
            <p:spPr>
              <a:xfrm>
                <a:off x="5344387" y="1413550"/>
                <a:ext cx="1857495" cy="69544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smtClean="0">
                              <a:latin typeface="Cambria Math" panose="02040503050406030204" pitchFamily="18" charset="0"/>
                            </a:rPr>
                          </m:ctrlPr>
                        </m:fPr>
                        <m:num>
                          <m:sSup>
                            <m:sSupPr>
                              <m:ctrlPr>
                                <a:rPr lang="zh-CN" altLang="en-US">
                                  <a:latin typeface="Cambria Math" panose="02040503050406030204" pitchFamily="18" charset="0"/>
                                </a:rPr>
                              </m:ctrlPr>
                            </m:sSupPr>
                            <m:e>
                              <m:r>
                                <a:rPr lang="zh-CN" altLang="en-US">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𝑦</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𝑌</m:t>
                          </m:r>
                          <m:d>
                            <m:dPr>
                              <m:ctrlPr>
                                <a:rPr lang="zh-CN" altLang="en-US" i="1">
                                  <a:latin typeface="Cambria Math" panose="02040503050406030204" pitchFamily="18" charset="0"/>
                                </a:rPr>
                              </m:ctrlPr>
                            </m:dPr>
                            <m:e>
                              <m:r>
                                <a:rPr lang="zh-CN" altLang="en-US" i="1">
                                  <a:latin typeface="Cambria Math" panose="02040503050406030204" pitchFamily="18" charset="0"/>
                                </a:rPr>
                                <m:t>𝑦</m:t>
                              </m:r>
                            </m:e>
                          </m:d>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2</m:t>
                          </m:r>
                        </m:sub>
                      </m:sSub>
                    </m:oMath>
                  </m:oMathPara>
                </a14:m>
                <a:endParaRPr lang="zh-CN" altLang="en-US" dirty="0"/>
              </a:p>
            </p:txBody>
          </p:sp>
        </mc:Choice>
        <mc:Fallback>
          <p:sp>
            <p:nvSpPr>
              <p:cNvPr id="21" name="矩形 20">
                <a:extLst>
                  <a:ext uri="{FF2B5EF4-FFF2-40B4-BE49-F238E27FC236}">
                    <a16:creationId xmlns:a16="http://schemas.microsoft.com/office/drawing/2014/main" id="{011FAD42-A103-4F81-9FEA-A1D6F4151C95}"/>
                  </a:ext>
                </a:extLst>
              </p:cNvPr>
              <p:cNvSpPr>
                <a:spLocks noRot="1" noChangeAspect="1" noMove="1" noResize="1" noEditPoints="1" noAdjustHandles="1" noChangeArrowheads="1" noChangeShapeType="1" noTextEdit="1"/>
              </p:cNvSpPr>
              <p:nvPr/>
            </p:nvSpPr>
            <p:spPr>
              <a:xfrm>
                <a:off x="5344387" y="1413550"/>
                <a:ext cx="1857495" cy="69544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B711BEC5-A2CD-43F7-8C0E-71A04C4C4BBC}"/>
                  </a:ext>
                </a:extLst>
              </p:cNvPr>
              <p:cNvSpPr/>
              <p:nvPr/>
            </p:nvSpPr>
            <p:spPr>
              <a:xfrm>
                <a:off x="7143244" y="1413945"/>
                <a:ext cx="1836657" cy="6873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a:latin typeface="Cambria Math" panose="02040503050406030204" pitchFamily="18" charset="0"/>
                            </a:rPr>
                          </m:ctrlPr>
                        </m:fPr>
                        <m:num>
                          <m:sSup>
                            <m:sSupPr>
                              <m:ctrlPr>
                                <a:rPr lang="zh-CN" altLang="en-US">
                                  <a:latin typeface="Cambria Math" panose="02040503050406030204" pitchFamily="18" charset="0"/>
                                </a:rPr>
                              </m:ctrlPr>
                            </m:sSupPr>
                            <m:e>
                              <m:r>
                                <a:rPr lang="zh-CN" altLang="en-US">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𝜓</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m:t>
                              </m:r>
                              <m:r>
                                <a:rPr lang="zh-CN" altLang="en-US" i="1">
                                  <a:latin typeface="Cambria Math" panose="02040503050406030204" pitchFamily="18" charset="0"/>
                                </a:rPr>
                                <m:t>𝑧</m:t>
                              </m:r>
                            </m:e>
                            <m:sup>
                              <m:r>
                                <a:rPr lang="zh-CN" altLang="en-US" i="0">
                                  <a:latin typeface="Cambria Math" panose="02040503050406030204" pitchFamily="18" charset="0"/>
                                </a:rPr>
                                <m:t>2</m:t>
                              </m:r>
                            </m:sup>
                          </m:sSup>
                        </m:den>
                      </m:f>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𝑍</m:t>
                          </m:r>
                          <m:d>
                            <m:dPr>
                              <m:ctrlPr>
                                <a:rPr lang="zh-CN" altLang="en-US" i="1">
                                  <a:latin typeface="Cambria Math" panose="02040503050406030204" pitchFamily="18" charset="0"/>
                                </a:rPr>
                              </m:ctrlPr>
                            </m:dPr>
                            <m:e>
                              <m:r>
                                <a:rPr lang="zh-CN" altLang="en-US" i="1">
                                  <a:latin typeface="Cambria Math" panose="02040503050406030204" pitchFamily="18" charset="0"/>
                                </a:rPr>
                                <m:t>𝑧</m:t>
                              </m:r>
                            </m:e>
                          </m:d>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3</m:t>
                          </m:r>
                        </m:sub>
                      </m:sSub>
                    </m:oMath>
                  </m:oMathPara>
                </a14:m>
                <a:endParaRPr lang="zh-CN" altLang="en-US" dirty="0"/>
              </a:p>
            </p:txBody>
          </p:sp>
        </mc:Choice>
        <mc:Fallback>
          <p:sp>
            <p:nvSpPr>
              <p:cNvPr id="22" name="矩形 21">
                <a:extLst>
                  <a:ext uri="{FF2B5EF4-FFF2-40B4-BE49-F238E27FC236}">
                    <a16:creationId xmlns:a16="http://schemas.microsoft.com/office/drawing/2014/main" id="{B711BEC5-A2CD-43F7-8C0E-71A04C4C4BBC}"/>
                  </a:ext>
                </a:extLst>
              </p:cNvPr>
              <p:cNvSpPr>
                <a:spLocks noRot="1" noChangeAspect="1" noMove="1" noResize="1" noEditPoints="1" noAdjustHandles="1" noChangeArrowheads="1" noChangeShapeType="1" noTextEdit="1"/>
              </p:cNvSpPr>
              <p:nvPr/>
            </p:nvSpPr>
            <p:spPr>
              <a:xfrm>
                <a:off x="7143244" y="1413945"/>
                <a:ext cx="1836657" cy="68736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25391934-35B9-4C74-A32E-4079EF535261}"/>
                  </a:ext>
                </a:extLst>
              </p:cNvPr>
              <p:cNvSpPr/>
              <p:nvPr/>
            </p:nvSpPr>
            <p:spPr>
              <a:xfrm>
                <a:off x="8979901" y="1589750"/>
                <a:ext cx="190718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0">
                              <a:latin typeface="Cambria Math" panose="02040503050406030204" pitchFamily="18" charset="0"/>
                            </a:rPr>
                            <m:t>3</m:t>
                          </m:r>
                        </m:sub>
                      </m:sSub>
                      <m:r>
                        <a:rPr lang="zh-CN" altLang="en-US" i="0">
                          <a:latin typeface="Cambria Math" panose="02040503050406030204" pitchFamily="18" charset="0"/>
                        </a:rPr>
                        <m:t>=0</m:t>
                      </m:r>
                    </m:oMath>
                  </m:oMathPara>
                </a14:m>
                <a:endParaRPr lang="zh-CN" altLang="en-US" dirty="0"/>
              </a:p>
            </p:txBody>
          </p:sp>
        </mc:Choice>
        <mc:Fallback>
          <p:sp>
            <p:nvSpPr>
              <p:cNvPr id="23" name="矩形 22">
                <a:extLst>
                  <a:ext uri="{FF2B5EF4-FFF2-40B4-BE49-F238E27FC236}">
                    <a16:creationId xmlns:a16="http://schemas.microsoft.com/office/drawing/2014/main" id="{25391934-35B9-4C74-A32E-4079EF535261}"/>
                  </a:ext>
                </a:extLst>
              </p:cNvPr>
              <p:cNvSpPr>
                <a:spLocks noRot="1" noChangeAspect="1" noMove="1" noResize="1" noEditPoints="1" noAdjustHandles="1" noChangeArrowheads="1" noChangeShapeType="1" noTextEdit="1"/>
              </p:cNvSpPr>
              <p:nvPr/>
            </p:nvSpPr>
            <p:spPr>
              <a:xfrm>
                <a:off x="8979901" y="1589750"/>
                <a:ext cx="1907189" cy="369332"/>
              </a:xfrm>
              <a:prstGeom prst="rect">
                <a:avLst/>
              </a:prstGeom>
              <a:blipFill>
                <a:blip r:embed="rId15"/>
                <a:stretch>
                  <a:fillRect b="-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24" name="表格 23">
                <a:extLst>
                  <a:ext uri="{FF2B5EF4-FFF2-40B4-BE49-F238E27FC236}">
                    <a16:creationId xmlns:a16="http://schemas.microsoft.com/office/drawing/2014/main" id="{340151F6-1D97-4E56-88C8-2B80FEA3C9D0}"/>
                  </a:ext>
                </a:extLst>
              </p:cNvPr>
              <p:cNvGraphicFramePr>
                <a:graphicFrameLocks noGrp="1"/>
              </p:cNvGraphicFramePr>
              <p:nvPr>
                <p:extLst>
                  <p:ext uri="{D42A27DB-BD31-4B8C-83A1-F6EECF244321}">
                    <p14:modId xmlns:p14="http://schemas.microsoft.com/office/powerpoint/2010/main" val="380041524"/>
                  </p:ext>
                </p:extLst>
              </p:nvPr>
            </p:nvGraphicFramePr>
            <p:xfrm>
              <a:off x="2121358" y="2103767"/>
              <a:ext cx="8653781" cy="4725989"/>
            </p:xfrm>
            <a:graphic>
              <a:graphicData uri="http://schemas.openxmlformats.org/drawingml/2006/table">
                <a:tbl>
                  <a:tblPr firstRow="1" firstCol="1" bandRow="1">
                    <a:tableStyleId>{5940675A-B579-460E-94D1-54222C63F5DA}</a:tableStyleId>
                  </a:tblPr>
                  <a:tblGrid>
                    <a:gridCol w="2884246">
                      <a:extLst>
                        <a:ext uri="{9D8B030D-6E8A-4147-A177-3AD203B41FA5}">
                          <a16:colId xmlns:a16="http://schemas.microsoft.com/office/drawing/2014/main" val="1361647831"/>
                        </a:ext>
                      </a:extLst>
                    </a:gridCol>
                    <a:gridCol w="2884246">
                      <a:extLst>
                        <a:ext uri="{9D8B030D-6E8A-4147-A177-3AD203B41FA5}">
                          <a16:colId xmlns:a16="http://schemas.microsoft.com/office/drawing/2014/main" val="4001915907"/>
                        </a:ext>
                      </a:extLst>
                    </a:gridCol>
                    <a:gridCol w="2885289">
                      <a:extLst>
                        <a:ext uri="{9D8B030D-6E8A-4147-A177-3AD203B41FA5}">
                          <a16:colId xmlns:a16="http://schemas.microsoft.com/office/drawing/2014/main" val="480422267"/>
                        </a:ext>
                      </a:extLst>
                    </a:gridCol>
                  </a:tblGrid>
                  <a:tr h="0">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&lt;0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3</m:t>
                                            </m:r>
                                          </m:sub>
                                        </m:sSub>
                                      </m:e>
                                    </m:rad>
                                    <m:r>
                                      <a:rPr lang="en-US" sz="1400" kern="1200">
                                        <a:effectLst/>
                                      </a:rPr>
                                      <m:t>𝑧</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sup>
                                </m:sSup>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&gt;0 </m:t>
                              </m:r>
                            </m:oMath>
                          </a14:m>
                          <a:r>
                            <a:rPr lang="en-US" sz="1400" kern="1200" dirty="0">
                              <a:effectLst/>
                            </a:rPr>
                            <a:t>:</a:t>
                          </a:r>
                          <a:endParaRPr lang="zh-CN" sz="1400" kern="100" dirty="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oMath>
                            </m:oMathPara>
                          </a14:m>
                          <a:endParaRPr lang="zh-CN" sz="1400" kern="100" dirty="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2</m:t>
                                            </m:r>
                                          </m:sub>
                                        </m:sSub>
                                      </m:e>
                                    </m:rad>
                                    <m:r>
                                      <a:rPr lang="en-US" sz="1400" kern="1200">
                                        <a:effectLst/>
                                      </a:rPr>
                                      <m:t>𝑦</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sup>
                                </m:sSup>
                              </m:oMath>
                            </m:oMathPara>
                          </a14:m>
                          <a:endParaRPr lang="zh-CN" sz="1400" kern="100" dirty="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oMath>
                            </m:oMathPara>
                          </a14:m>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&gt;0 </m:t>
                              </m:r>
                            </m:oMath>
                          </a14:m>
                          <a:r>
                            <a:rPr lang="en-US" sz="1400" kern="1200" dirty="0">
                              <a:effectLst/>
                            </a:rPr>
                            <a:t>:</a:t>
                          </a:r>
                          <a:endParaRPr lang="zh-CN" sz="1400" kern="100" dirty="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1</m:t>
                                            </m:r>
                                          </m:sub>
                                        </m:sSub>
                                      </m:e>
                                    </m:rad>
                                    <m:r>
                                      <a:rPr lang="en-US" sz="1400" kern="1200">
                                        <a:effectLst/>
                                      </a:rPr>
                                      <m:t>𝑥</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sup>
                                </m:sSup>
                              </m:oMath>
                            </m:oMathPara>
                          </a14:m>
                          <a:endParaRPr lang="zh-CN" sz="1400" kern="100" dirty="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oMath>
                            </m:oMathPara>
                          </a14:m>
                          <a:endParaRPr lang="zh-CN" sz="1400" kern="100" dirty="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oMath>
                            </m:oMathPara>
                          </a14:m>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9631750"/>
                      </a:ext>
                    </a:extLst>
                  </a:tr>
                  <a:tr h="0">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&gt;0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1</m:t>
                                            </m:r>
                                          </m:sub>
                                        </m:sSub>
                                      </m:e>
                                    </m:rad>
                                    <m:r>
                                      <a:rPr lang="en-US" sz="1400" kern="1200">
                                        <a:effectLst/>
                                      </a:rPr>
                                      <m:t>𝑥</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sup>
                                </m:sSup>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2</m:t>
                                            </m:r>
                                          </m:sub>
                                        </m:sSub>
                                      </m:e>
                                    </m:rad>
                                    <m:r>
                                      <a:rPr lang="en-US" sz="1400" kern="1200">
                                        <a:effectLst/>
                                      </a:rPr>
                                      <m:t>𝑦</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sup>
                                </m:sSup>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&lt;0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1</m:t>
                                            </m:r>
                                          </m:sub>
                                        </m:sSub>
                                      </m:e>
                                    </m:rad>
                                    <m:r>
                                      <a:rPr lang="en-US" sz="1400" kern="1200">
                                        <a:effectLst/>
                                      </a:rPr>
                                      <m:t>𝑥</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sup>
                                </m:sSup>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3</m:t>
                                            </m:r>
                                          </m:sub>
                                        </m:sSub>
                                      </m:e>
                                    </m:rad>
                                    <m:r>
                                      <a:rPr lang="en-US" sz="1400" kern="1200">
                                        <a:effectLst/>
                                      </a:rPr>
                                      <m:t>𝑧</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sup>
                                </m:sSup>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&lt;0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2</m:t>
                                            </m:r>
                                          </m:sub>
                                        </m:sSub>
                                      </m:e>
                                    </m:rad>
                                    <m:r>
                                      <a:rPr lang="en-US" sz="1400" kern="1200">
                                        <a:effectLst/>
                                      </a:rPr>
                                      <m:t>𝑦</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sup>
                                </m:sSup>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3</m:t>
                                            </m:r>
                                          </m:sub>
                                        </m:sSub>
                                      </m:e>
                                    </m:rad>
                                    <m:r>
                                      <a:rPr lang="en-US" sz="1400" kern="1200">
                                        <a:effectLst/>
                                      </a:rPr>
                                      <m:t>𝑧</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sup>
                                </m:sSup>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66527845"/>
                      </a:ext>
                    </a:extLst>
                  </a:tr>
                  <a:tr h="0">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&lt;0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r>
                                  <a:rPr lang="en-US" sz="1400" kern="1200">
                                    <a:effectLst/>
                                  </a:rPr>
                                  <m:t>𝑥</m:t>
                                </m:r>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3</m:t>
                                            </m:r>
                                          </m:sub>
                                        </m:sSub>
                                      </m:e>
                                    </m:rad>
                                    <m:r>
                                      <a:rPr lang="en-US" sz="1400" kern="1200">
                                        <a:effectLst/>
                                      </a:rPr>
                                      <m:t>𝑧</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sup>
                                </m:sSup>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&gt;0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1</m:t>
                                            </m:r>
                                          </m:sub>
                                        </m:sSub>
                                      </m:e>
                                    </m:rad>
                                    <m:r>
                                      <a:rPr lang="en-US" sz="1400" kern="1200">
                                        <a:effectLst/>
                                      </a:rPr>
                                      <m:t>𝑥</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sup>
                                </m:sSup>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r>
                                  <a:rPr lang="en-US" sz="1400" kern="1200">
                                    <a:effectLst/>
                                  </a:rPr>
                                  <m:t>𝑦</m:t>
                                </m:r>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2</m:t>
                                            </m:r>
                                          </m:sub>
                                        </m:sSub>
                                      </m:e>
                                    </m:rad>
                                    <m:r>
                                      <a:rPr lang="en-US" sz="1400" kern="1200">
                                        <a:effectLst/>
                                      </a:rPr>
                                      <m:t>𝑦</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sup>
                                </m:sSup>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r>
                                  <a:rPr lang="en-US" sz="1400" kern="1200">
                                    <a:effectLst/>
                                  </a:rPr>
                                  <m:t>𝑧</m:t>
                                </m:r>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68121177"/>
                      </a:ext>
                    </a:extLst>
                  </a:tr>
                  <a:tr h="0">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&gt;0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r>
                                  <a:rPr lang="en-US" sz="1400" kern="1200">
                                    <a:effectLst/>
                                  </a:rPr>
                                  <m:t>𝑥</m:t>
                                </m:r>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2</m:t>
                                            </m:r>
                                          </m:sub>
                                        </m:sSub>
                                      </m:e>
                                    </m:rad>
                                    <m:r>
                                      <a:rPr lang="en-US" sz="1400" kern="1200">
                                        <a:effectLst/>
                                      </a:rPr>
                                      <m:t>𝑦</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sup>
                                </m:sSup>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&lt;0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r>
                                  <a:rPr lang="en-US" sz="1400" kern="1200">
                                    <a:effectLst/>
                                  </a:rPr>
                                  <m:t>𝑦</m:t>
                                </m:r>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3</m:t>
                                            </m:r>
                                          </m:sub>
                                        </m:sSub>
                                      </m:e>
                                    </m:rad>
                                    <m:r>
                                      <a:rPr lang="en-US" sz="1400" kern="1200">
                                        <a:effectLst/>
                                      </a:rPr>
                                      <m:t>𝑧</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3</m:t>
                                            </m:r>
                                          </m:sub>
                                        </m:sSub>
                                      </m:e>
                                    </m:rad>
                                    <m:r>
                                      <a:rPr lang="en-US" sz="1400" kern="1200">
                                        <a:effectLst/>
                                      </a:rPr>
                                      <m:t>𝑧</m:t>
                                    </m:r>
                                  </m:sup>
                                </m:sSup>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&lt;0,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&gt;0,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sSup>
                                  <m:sSupPr>
                                    <m:ctrlPr>
                                      <a:rPr lang="zh-CN" sz="1400" kern="1200">
                                        <a:effectLst/>
                                      </a:rPr>
                                    </m:ctrlPr>
                                  </m:sSupPr>
                                  <m:e>
                                    <m:r>
                                      <a:rPr lang="en-US" sz="1400" kern="1200">
                                        <a:effectLst/>
                                      </a:rPr>
                                      <m:t>𝑒</m:t>
                                    </m:r>
                                  </m:e>
                                  <m:sup>
                                    <m:rad>
                                      <m:radPr>
                                        <m:degHide m:val="on"/>
                                        <m:ctrlPr>
                                          <a:rPr lang="zh-CN" sz="1400" kern="1200">
                                            <a:effectLst/>
                                          </a:rPr>
                                        </m:ctrlPr>
                                      </m:radPr>
                                      <m:deg/>
                                      <m:e>
                                        <m:sSub>
                                          <m:sSubPr>
                                            <m:ctrlPr>
                                              <a:rPr lang="zh-CN" sz="1400" kern="1200">
                                                <a:effectLst/>
                                              </a:rPr>
                                            </m:ctrlPr>
                                          </m:sSubPr>
                                          <m:e>
                                            <m:r>
                                              <a:rPr lang="en-US" sz="1400" kern="1200">
                                                <a:effectLst/>
                                              </a:rPr>
                                              <m:t>−</m:t>
                                            </m:r>
                                            <m:r>
                                              <a:rPr lang="en-US" sz="1400" kern="1200">
                                                <a:effectLst/>
                                              </a:rPr>
                                              <m:t>𝜆</m:t>
                                            </m:r>
                                          </m:e>
                                          <m:sub>
                                            <m:r>
                                              <a:rPr lang="en-US" sz="1400" kern="1200">
                                                <a:effectLst/>
                                              </a:rPr>
                                              <m:t>1</m:t>
                                            </m:r>
                                          </m:sub>
                                        </m:sSub>
                                      </m:e>
                                    </m:rad>
                                    <m:r>
                                      <a:rPr lang="en-US" sz="1400" kern="1200">
                                        <a:effectLst/>
                                      </a:rPr>
                                      <m:t>𝑥</m:t>
                                    </m:r>
                                  </m:sup>
                                </m:sSup>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sSup>
                                  <m:sSupPr>
                                    <m:ctrlPr>
                                      <a:rPr lang="zh-CN" sz="1400" kern="1200">
                                        <a:effectLst/>
                                      </a:rPr>
                                    </m:ctrlPr>
                                  </m:sSupPr>
                                  <m:e>
                                    <m:r>
                                      <a:rPr lang="en-US" sz="1400" kern="1200">
                                        <a:effectLst/>
                                      </a:rPr>
                                      <m:t>𝑒</m:t>
                                    </m:r>
                                  </m:e>
                                  <m:sup>
                                    <m:r>
                                      <a:rPr lang="en-US" sz="1400" kern="1200">
                                        <a:effectLst/>
                                      </a:rPr>
                                      <m:t>−</m:t>
                                    </m:r>
                                    <m:rad>
                                      <m:radPr>
                                        <m:degHide m:val="on"/>
                                        <m:ctrlPr>
                                          <a:rPr lang="zh-CN" sz="1400" kern="1200">
                                            <a:effectLst/>
                                          </a:rPr>
                                        </m:ctrlPr>
                                      </m:radPr>
                                      <m:deg/>
                                      <m:e>
                                        <m:r>
                                          <a:rPr lang="en-US" sz="1400" kern="1200">
                                            <a:effectLst/>
                                          </a:rPr>
                                          <m:t>−</m:t>
                                        </m:r>
                                        <m:sSub>
                                          <m:sSubPr>
                                            <m:ctrlPr>
                                              <a:rPr lang="zh-CN" sz="1400" kern="1200">
                                                <a:effectLst/>
                                              </a:rPr>
                                            </m:ctrlPr>
                                          </m:sSubPr>
                                          <m:e>
                                            <m:r>
                                              <a:rPr lang="en-US" sz="1400" kern="1200">
                                                <a:effectLst/>
                                              </a:rPr>
                                              <m:t>𝜆</m:t>
                                            </m:r>
                                          </m:e>
                                          <m:sub>
                                            <m:r>
                                              <a:rPr lang="en-US" sz="1400" kern="1200">
                                                <a:effectLst/>
                                              </a:rPr>
                                              <m:t>1</m:t>
                                            </m:r>
                                          </m:sub>
                                        </m:sSub>
                                      </m:e>
                                    </m:rad>
                                    <m:r>
                                      <a:rPr lang="en-US" sz="1400" kern="1200">
                                        <a:effectLst/>
                                      </a:rPr>
                                      <m:t>𝑥</m:t>
                                    </m:r>
                                  </m:sup>
                                </m:sSup>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r>
                                  <a:rPr lang="en-US" sz="1400" kern="1200">
                                    <a:effectLst/>
                                  </a:rPr>
                                  <m:t>𝑐𝑜𝑠</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r>
                                  <a:rPr lang="en-US" sz="1400" kern="1200">
                                    <a:effectLst/>
                                  </a:rPr>
                                  <m:t>𝑠𝑖𝑛</m:t>
                                </m:r>
                                <m:rad>
                                  <m:radPr>
                                    <m:degHide m:val="on"/>
                                    <m:ctrlPr>
                                      <a:rPr lang="zh-CN" sz="1400" kern="1200">
                                        <a:effectLst/>
                                      </a:rPr>
                                    </m:ctrlPr>
                                  </m:radPr>
                                  <m:deg/>
                                  <m:e>
                                    <m:sSub>
                                      <m:sSubPr>
                                        <m:ctrlPr>
                                          <a:rPr lang="zh-CN" sz="1400" kern="1200">
                                            <a:effectLst/>
                                          </a:rPr>
                                        </m:ctrlPr>
                                      </m:sSubPr>
                                      <m:e>
                                        <m:r>
                                          <a:rPr lang="en-US" sz="1400" kern="1200">
                                            <a:effectLst/>
                                          </a:rPr>
                                          <m:t>𝜆</m:t>
                                        </m:r>
                                      </m:e>
                                      <m:sub>
                                        <m:r>
                                          <a:rPr lang="en-US" sz="1400" kern="1200">
                                            <a:effectLst/>
                                          </a:rPr>
                                          <m:t>2</m:t>
                                        </m:r>
                                      </m:sub>
                                    </m:sSub>
                                  </m:e>
                                </m:rad>
                                <m:r>
                                  <a:rPr lang="en-US" sz="1400" kern="1200">
                                    <a:effectLst/>
                                  </a:rPr>
                                  <m:t>𝑦</m:t>
                                </m:r>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r>
                                  <a:rPr lang="en-US" sz="1400" kern="1200">
                                    <a:effectLst/>
                                  </a:rPr>
                                  <m:t>𝑧</m:t>
                                </m:r>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93363807"/>
                      </a:ext>
                    </a:extLst>
                  </a:tr>
                  <a:tr h="0">
                    <a:tc>
                      <a:txBody>
                        <a:bodyPr/>
                        <a:lstStyle/>
                        <a:p>
                          <a:pPr algn="l">
                            <a:spcAft>
                              <a:spcPts val="0"/>
                            </a:spcAft>
                          </a:pPr>
                          <a14:m>
                            <m:oMath xmlns:m="http://schemas.openxmlformats.org/officeDocument/2006/math">
                              <m:sSub>
                                <m:sSubPr>
                                  <m:ctrlPr>
                                    <a:rPr lang="zh-CN" sz="1400" kern="1200">
                                      <a:effectLst/>
                                    </a:rPr>
                                  </m:ctrlPr>
                                </m:sSubPr>
                                <m:e>
                                  <m:r>
                                    <a:rPr lang="pt-BR" sz="1400" kern="100">
                                      <a:effectLst/>
                                    </a:rPr>
                                    <m:t>𝜆</m:t>
                                  </m:r>
                                </m:e>
                                <m:sub>
                                  <m:r>
                                    <a:rPr lang="en-US" sz="1400" kern="1200">
                                      <a:effectLst/>
                                    </a:rPr>
                                    <m:t>1</m:t>
                                  </m:r>
                                </m:sub>
                              </m:sSub>
                              <m:r>
                                <a:rPr lang="en-US" sz="1400" kern="1200">
                                  <a:effectLst/>
                                </a:rPr>
                                <m:t>=0, </m:t>
                              </m:r>
                              <m:sSub>
                                <m:sSubPr>
                                  <m:ctrlPr>
                                    <a:rPr lang="zh-CN" sz="1400" kern="1200">
                                      <a:effectLst/>
                                    </a:rPr>
                                  </m:ctrlPr>
                                </m:sSubPr>
                                <m:e>
                                  <m:r>
                                    <a:rPr lang="pt-BR" sz="1400" kern="100">
                                      <a:effectLst/>
                                    </a:rPr>
                                    <m:t>𝜆</m:t>
                                  </m:r>
                                </m:e>
                                <m:sub>
                                  <m:r>
                                    <a:rPr lang="en-US" sz="1400" kern="1200">
                                      <a:effectLst/>
                                    </a:rPr>
                                    <m:t>2</m:t>
                                  </m:r>
                                </m:sub>
                              </m:sSub>
                              <m:r>
                                <a:rPr lang="en-US" sz="1400" kern="1200">
                                  <a:effectLst/>
                                </a:rPr>
                                <m:t>=0, </m:t>
                              </m:r>
                              <m:sSub>
                                <m:sSubPr>
                                  <m:ctrlPr>
                                    <a:rPr lang="zh-CN" sz="1400" kern="1200">
                                      <a:effectLst/>
                                    </a:rPr>
                                  </m:ctrlPr>
                                </m:sSubPr>
                                <m:e>
                                  <m:r>
                                    <a:rPr lang="pt-BR" sz="1400" kern="100">
                                      <a:effectLst/>
                                    </a:rPr>
                                    <m:t>𝜆</m:t>
                                  </m:r>
                                </m:e>
                                <m:sub>
                                  <m:r>
                                    <a:rPr lang="en-US" sz="1400" kern="1200">
                                      <a:effectLst/>
                                    </a:rPr>
                                    <m:t>3</m:t>
                                  </m:r>
                                </m:sub>
                              </m:sSub>
                              <m:r>
                                <a:rPr lang="en-US" sz="1400" kern="1200">
                                  <a:effectLst/>
                                </a:rPr>
                                <m:t>=0 </m:t>
                              </m:r>
                            </m:oMath>
                          </a14:m>
                          <a:r>
                            <a:rPr lang="en-US" sz="1400" kern="1200">
                              <a:effectLst/>
                            </a:rPr>
                            <a:t>:</a:t>
                          </a:r>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𝑋</m:t>
                                </m:r>
                                <m:r>
                                  <a:rPr lang="en-US" sz="1400" kern="1200">
                                    <a:effectLst/>
                                  </a:rPr>
                                  <m:t>=</m:t>
                                </m:r>
                                <m:sSub>
                                  <m:sSubPr>
                                    <m:ctrlPr>
                                      <a:rPr lang="zh-CN" sz="1400" kern="1200">
                                        <a:effectLst/>
                                      </a:rPr>
                                    </m:ctrlPr>
                                  </m:sSubPr>
                                  <m:e>
                                    <m:r>
                                      <a:rPr lang="pt-BR" sz="1400" kern="100">
                                        <a:effectLst/>
                                      </a:rPr>
                                      <m:t>𝐴</m:t>
                                    </m:r>
                                  </m:e>
                                  <m:sub>
                                    <m:r>
                                      <a:rPr lang="en-US" sz="1400" kern="1200">
                                        <a:effectLst/>
                                      </a:rPr>
                                      <m:t>1</m:t>
                                    </m:r>
                                  </m:sub>
                                </m:sSub>
                                <m:r>
                                  <a:rPr lang="en-US" sz="1400" kern="1200">
                                    <a:effectLst/>
                                  </a:rPr>
                                  <m:t>𝑥</m:t>
                                </m:r>
                                <m:r>
                                  <a:rPr lang="en-US" sz="1400" kern="1200">
                                    <a:effectLst/>
                                  </a:rPr>
                                  <m:t>+</m:t>
                                </m:r>
                                <m:sSub>
                                  <m:sSubPr>
                                    <m:ctrlPr>
                                      <a:rPr lang="zh-CN" sz="1400" kern="1200">
                                        <a:effectLst/>
                                      </a:rPr>
                                    </m:ctrlPr>
                                  </m:sSubPr>
                                  <m:e>
                                    <m:r>
                                      <a:rPr lang="en-US" sz="1400" kern="1200">
                                        <a:effectLst/>
                                      </a:rPr>
                                      <m:t>𝐵</m:t>
                                    </m:r>
                                  </m:e>
                                  <m:sub>
                                    <m:r>
                                      <a:rPr lang="en-US" sz="1400" kern="1200">
                                        <a:effectLst/>
                                      </a:rPr>
                                      <m:t>1</m:t>
                                    </m:r>
                                  </m:sub>
                                </m:sSub>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𝑌</m:t>
                                </m:r>
                                <m:r>
                                  <a:rPr lang="en-US" sz="1400" kern="1200">
                                    <a:effectLst/>
                                  </a:rPr>
                                  <m:t>=</m:t>
                                </m:r>
                                <m:sSub>
                                  <m:sSubPr>
                                    <m:ctrlPr>
                                      <a:rPr lang="zh-CN" sz="1400" kern="1200">
                                        <a:effectLst/>
                                      </a:rPr>
                                    </m:ctrlPr>
                                  </m:sSubPr>
                                  <m:e>
                                    <m:r>
                                      <a:rPr lang="pt-BR" sz="1400" kern="100">
                                        <a:effectLst/>
                                      </a:rPr>
                                      <m:t>𝐴</m:t>
                                    </m:r>
                                  </m:e>
                                  <m:sub>
                                    <m:r>
                                      <a:rPr lang="en-US" sz="1400" kern="1200">
                                        <a:effectLst/>
                                      </a:rPr>
                                      <m:t>2</m:t>
                                    </m:r>
                                  </m:sub>
                                </m:sSub>
                                <m:r>
                                  <a:rPr lang="en-US" sz="1400" kern="1200">
                                    <a:effectLst/>
                                  </a:rPr>
                                  <m:t>𝑦</m:t>
                                </m:r>
                                <m:r>
                                  <a:rPr lang="en-US" sz="1400" kern="1200">
                                    <a:effectLst/>
                                  </a:rPr>
                                  <m:t>+</m:t>
                                </m:r>
                                <m:sSub>
                                  <m:sSubPr>
                                    <m:ctrlPr>
                                      <a:rPr lang="zh-CN" sz="1400" kern="1200">
                                        <a:effectLst/>
                                      </a:rPr>
                                    </m:ctrlPr>
                                  </m:sSubPr>
                                  <m:e>
                                    <m:r>
                                      <a:rPr lang="en-US" sz="1400" kern="1200">
                                        <a:effectLst/>
                                      </a:rPr>
                                      <m:t>𝐵</m:t>
                                    </m:r>
                                  </m:e>
                                  <m:sub>
                                    <m:r>
                                      <a:rPr lang="en-US" sz="1400" kern="1200">
                                        <a:effectLst/>
                                      </a:rPr>
                                      <m:t>2</m:t>
                                    </m:r>
                                  </m:sub>
                                </m:sSub>
                              </m:oMath>
                            </m:oMathPara>
                          </a14:m>
                          <a:endParaRPr lang="zh-CN" sz="1400" kern="100">
                            <a:effectLst/>
                          </a:endParaRPr>
                        </a:p>
                        <a:p>
                          <a:pPr algn="l">
                            <a:spcAft>
                              <a:spcPts val="0"/>
                            </a:spcAft>
                          </a:pPr>
                          <a14:m>
                            <m:oMathPara xmlns:m="http://schemas.openxmlformats.org/officeDocument/2006/math">
                              <m:oMathParaPr>
                                <m:jc m:val="centerGroup"/>
                              </m:oMathParaPr>
                              <m:oMath xmlns:m="http://schemas.openxmlformats.org/officeDocument/2006/math">
                                <m:r>
                                  <a:rPr lang="en-US" sz="1400" kern="1200">
                                    <a:effectLst/>
                                  </a:rPr>
                                  <m:t>𝑍</m:t>
                                </m:r>
                                <m:r>
                                  <a:rPr lang="en-US" sz="1400" kern="1200">
                                    <a:effectLst/>
                                  </a:rPr>
                                  <m:t>=</m:t>
                                </m:r>
                                <m:sSub>
                                  <m:sSubPr>
                                    <m:ctrlPr>
                                      <a:rPr lang="zh-CN" sz="1400" kern="1200">
                                        <a:effectLst/>
                                      </a:rPr>
                                    </m:ctrlPr>
                                  </m:sSubPr>
                                  <m:e>
                                    <m:r>
                                      <a:rPr lang="pt-BR" sz="1400" kern="100">
                                        <a:effectLst/>
                                      </a:rPr>
                                      <m:t>𝐴</m:t>
                                    </m:r>
                                  </m:e>
                                  <m:sub>
                                    <m:r>
                                      <a:rPr lang="en-US" sz="1400" kern="1200">
                                        <a:effectLst/>
                                      </a:rPr>
                                      <m:t>3</m:t>
                                    </m:r>
                                  </m:sub>
                                </m:sSub>
                                <m:r>
                                  <a:rPr lang="en-US" sz="1400" kern="1200">
                                    <a:effectLst/>
                                  </a:rPr>
                                  <m:t>𝑧</m:t>
                                </m:r>
                                <m:r>
                                  <a:rPr lang="en-US" sz="1400" kern="1200">
                                    <a:effectLst/>
                                  </a:rPr>
                                  <m:t>+</m:t>
                                </m:r>
                                <m:sSub>
                                  <m:sSubPr>
                                    <m:ctrlPr>
                                      <a:rPr lang="zh-CN" sz="1400" kern="1200">
                                        <a:effectLst/>
                                      </a:rPr>
                                    </m:ctrlPr>
                                  </m:sSubPr>
                                  <m:e>
                                    <m:r>
                                      <a:rPr lang="en-US" sz="1400" kern="1200">
                                        <a:effectLst/>
                                      </a:rPr>
                                      <m:t>𝐵</m:t>
                                    </m:r>
                                  </m:e>
                                  <m:sub>
                                    <m:r>
                                      <a:rPr lang="en-US" sz="1400" kern="1200">
                                        <a:effectLst/>
                                      </a:rPr>
                                      <m:t>3</m:t>
                                    </m:r>
                                  </m:sub>
                                </m:sSub>
                              </m:oMath>
                            </m:oMathPara>
                          </a14:m>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l">
                            <a:spcAft>
                              <a:spcPts val="0"/>
                            </a:spcAft>
                          </a:pPr>
                          <a:r>
                            <a:rPr lang="zh-CN"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hMerge="1">
                      <a:txBody>
                        <a:bodyPr/>
                        <a:lstStyle/>
                        <a:p>
                          <a:endParaRPr lang="zh-CN" altLang="en-US"/>
                        </a:p>
                      </a:txBody>
                      <a:tcPr/>
                    </a:tc>
                    <a:extLst>
                      <a:ext uri="{0D108BD9-81ED-4DB2-BD59-A6C34878D82A}">
                        <a16:rowId xmlns:a16="http://schemas.microsoft.com/office/drawing/2014/main" val="2213399088"/>
                      </a:ext>
                    </a:extLst>
                  </a:tr>
                </a:tbl>
              </a:graphicData>
            </a:graphic>
          </p:graphicFrame>
        </mc:Choice>
        <mc:Fallback>
          <p:graphicFrame>
            <p:nvGraphicFramePr>
              <p:cNvPr id="24" name="表格 23">
                <a:extLst>
                  <a:ext uri="{FF2B5EF4-FFF2-40B4-BE49-F238E27FC236}">
                    <a16:creationId xmlns:a16="http://schemas.microsoft.com/office/drawing/2014/main" id="{340151F6-1D97-4E56-88C8-2B80FEA3C9D0}"/>
                  </a:ext>
                </a:extLst>
              </p:cNvPr>
              <p:cNvGraphicFramePr>
                <a:graphicFrameLocks noGrp="1"/>
              </p:cNvGraphicFramePr>
              <p:nvPr>
                <p:extLst>
                  <p:ext uri="{D42A27DB-BD31-4B8C-83A1-F6EECF244321}">
                    <p14:modId xmlns:p14="http://schemas.microsoft.com/office/powerpoint/2010/main" val="380041524"/>
                  </p:ext>
                </p:extLst>
              </p:nvPr>
            </p:nvGraphicFramePr>
            <p:xfrm>
              <a:off x="2121358" y="2103767"/>
              <a:ext cx="8653781" cy="4725989"/>
            </p:xfrm>
            <a:graphic>
              <a:graphicData uri="http://schemas.openxmlformats.org/drawingml/2006/table">
                <a:tbl>
                  <a:tblPr firstRow="1" firstCol="1" bandRow="1">
                    <a:tableStyleId>{5940675A-B579-460E-94D1-54222C63F5DA}</a:tableStyleId>
                  </a:tblPr>
                  <a:tblGrid>
                    <a:gridCol w="2884246">
                      <a:extLst>
                        <a:ext uri="{9D8B030D-6E8A-4147-A177-3AD203B41FA5}">
                          <a16:colId xmlns:a16="http://schemas.microsoft.com/office/drawing/2014/main" val="1361647831"/>
                        </a:ext>
                      </a:extLst>
                    </a:gridCol>
                    <a:gridCol w="2884246">
                      <a:extLst>
                        <a:ext uri="{9D8B030D-6E8A-4147-A177-3AD203B41FA5}">
                          <a16:colId xmlns:a16="http://schemas.microsoft.com/office/drawing/2014/main" val="4001915907"/>
                        </a:ext>
                      </a:extLst>
                    </a:gridCol>
                    <a:gridCol w="2885289">
                      <a:extLst>
                        <a:ext uri="{9D8B030D-6E8A-4147-A177-3AD203B41FA5}">
                          <a16:colId xmlns:a16="http://schemas.microsoft.com/office/drawing/2014/main" val="480422267"/>
                        </a:ext>
                      </a:extLst>
                    </a:gridCol>
                  </a:tblGrid>
                  <a:tr h="990219">
                    <a:tc>
                      <a:txBody>
                        <a:bodyPr/>
                        <a:lstStyle/>
                        <a:p>
                          <a:endParaRPr lang="zh-CN"/>
                        </a:p>
                      </a:txBody>
                      <a:tcPr marL="68580" marR="68580" marT="0" marB="0">
                        <a:blipFill>
                          <a:blip r:embed="rId16"/>
                          <a:stretch>
                            <a:fillRect l="-211" t="-5521" r="-200211" b="-379141"/>
                          </a:stretch>
                        </a:blipFill>
                      </a:tcPr>
                    </a:tc>
                    <a:tc>
                      <a:txBody>
                        <a:bodyPr/>
                        <a:lstStyle/>
                        <a:p>
                          <a:endParaRPr lang="zh-CN"/>
                        </a:p>
                      </a:txBody>
                      <a:tcPr marL="68580" marR="68580" marT="0" marB="0">
                        <a:blipFill>
                          <a:blip r:embed="rId16"/>
                          <a:stretch>
                            <a:fillRect l="-100423" t="-5521" r="-100634" b="-379141"/>
                          </a:stretch>
                        </a:blipFill>
                      </a:tcPr>
                    </a:tc>
                    <a:tc>
                      <a:txBody>
                        <a:bodyPr/>
                        <a:lstStyle/>
                        <a:p>
                          <a:endParaRPr lang="zh-CN"/>
                        </a:p>
                      </a:txBody>
                      <a:tcPr marL="68580" marR="68580" marT="0" marB="0">
                        <a:blipFill>
                          <a:blip r:embed="rId16"/>
                          <a:stretch>
                            <a:fillRect l="-200000" t="-5521" r="-422" b="-379141"/>
                          </a:stretch>
                        </a:blipFill>
                      </a:tcPr>
                    </a:tc>
                    <a:extLst>
                      <a:ext uri="{0D108BD9-81ED-4DB2-BD59-A6C34878D82A}">
                        <a16:rowId xmlns:a16="http://schemas.microsoft.com/office/drawing/2014/main" val="1069631750"/>
                      </a:ext>
                    </a:extLst>
                  </a:tr>
                  <a:tr h="991934">
                    <a:tc>
                      <a:txBody>
                        <a:bodyPr/>
                        <a:lstStyle/>
                        <a:p>
                          <a:endParaRPr lang="zh-CN"/>
                        </a:p>
                      </a:txBody>
                      <a:tcPr marL="68580" marR="68580" marT="0" marB="0">
                        <a:blipFill>
                          <a:blip r:embed="rId16"/>
                          <a:stretch>
                            <a:fillRect l="-211" t="-106173" r="-200211" b="-281481"/>
                          </a:stretch>
                        </a:blipFill>
                      </a:tcPr>
                    </a:tc>
                    <a:tc>
                      <a:txBody>
                        <a:bodyPr/>
                        <a:lstStyle/>
                        <a:p>
                          <a:endParaRPr lang="zh-CN"/>
                        </a:p>
                      </a:txBody>
                      <a:tcPr marL="68580" marR="68580" marT="0" marB="0">
                        <a:blipFill>
                          <a:blip r:embed="rId16"/>
                          <a:stretch>
                            <a:fillRect l="-100423" t="-106173" r="-100634" b="-281481"/>
                          </a:stretch>
                        </a:blipFill>
                      </a:tcPr>
                    </a:tc>
                    <a:tc>
                      <a:txBody>
                        <a:bodyPr/>
                        <a:lstStyle/>
                        <a:p>
                          <a:endParaRPr lang="zh-CN"/>
                        </a:p>
                      </a:txBody>
                      <a:tcPr marL="68580" marR="68580" marT="0" marB="0">
                        <a:blipFill>
                          <a:blip r:embed="rId16"/>
                          <a:stretch>
                            <a:fillRect l="-200000" t="-106173" r="-422" b="-281481"/>
                          </a:stretch>
                        </a:blipFill>
                      </a:tcPr>
                    </a:tc>
                    <a:extLst>
                      <a:ext uri="{0D108BD9-81ED-4DB2-BD59-A6C34878D82A}">
                        <a16:rowId xmlns:a16="http://schemas.microsoft.com/office/drawing/2014/main" val="3166527845"/>
                      </a:ext>
                    </a:extLst>
                  </a:tr>
                  <a:tr h="945198">
                    <a:tc>
                      <a:txBody>
                        <a:bodyPr/>
                        <a:lstStyle/>
                        <a:p>
                          <a:endParaRPr lang="zh-CN"/>
                        </a:p>
                      </a:txBody>
                      <a:tcPr marL="68580" marR="68580" marT="0" marB="0">
                        <a:blipFill>
                          <a:blip r:embed="rId16"/>
                          <a:stretch>
                            <a:fillRect l="-211" t="-214103" r="-200211" b="-192308"/>
                          </a:stretch>
                        </a:blipFill>
                      </a:tcPr>
                    </a:tc>
                    <a:tc>
                      <a:txBody>
                        <a:bodyPr/>
                        <a:lstStyle/>
                        <a:p>
                          <a:endParaRPr lang="zh-CN"/>
                        </a:p>
                      </a:txBody>
                      <a:tcPr marL="68580" marR="68580" marT="0" marB="0">
                        <a:blipFill>
                          <a:blip r:embed="rId16"/>
                          <a:stretch>
                            <a:fillRect l="-100423" t="-214103" r="-100634" b="-192308"/>
                          </a:stretch>
                        </a:blipFill>
                      </a:tcPr>
                    </a:tc>
                    <a:tc>
                      <a:txBody>
                        <a:bodyPr/>
                        <a:lstStyle/>
                        <a:p>
                          <a:endParaRPr lang="zh-CN"/>
                        </a:p>
                      </a:txBody>
                      <a:tcPr marL="68580" marR="68580" marT="0" marB="0">
                        <a:blipFill>
                          <a:blip r:embed="rId16"/>
                          <a:stretch>
                            <a:fillRect l="-200000" t="-214103" r="-422" b="-192308"/>
                          </a:stretch>
                        </a:blipFill>
                      </a:tcPr>
                    </a:tc>
                    <a:extLst>
                      <a:ext uri="{0D108BD9-81ED-4DB2-BD59-A6C34878D82A}">
                        <a16:rowId xmlns:a16="http://schemas.microsoft.com/office/drawing/2014/main" val="2568121177"/>
                      </a:ext>
                    </a:extLst>
                  </a:tr>
                  <a:tr h="945198">
                    <a:tc>
                      <a:txBody>
                        <a:bodyPr/>
                        <a:lstStyle/>
                        <a:p>
                          <a:endParaRPr lang="zh-CN"/>
                        </a:p>
                      </a:txBody>
                      <a:tcPr marL="68580" marR="68580" marT="0" marB="0">
                        <a:blipFill>
                          <a:blip r:embed="rId16"/>
                          <a:stretch>
                            <a:fillRect l="-211" t="-316129" r="-200211" b="-93548"/>
                          </a:stretch>
                        </a:blipFill>
                      </a:tcPr>
                    </a:tc>
                    <a:tc>
                      <a:txBody>
                        <a:bodyPr/>
                        <a:lstStyle/>
                        <a:p>
                          <a:endParaRPr lang="zh-CN"/>
                        </a:p>
                      </a:txBody>
                      <a:tcPr marL="68580" marR="68580" marT="0" marB="0">
                        <a:blipFill>
                          <a:blip r:embed="rId16"/>
                          <a:stretch>
                            <a:fillRect l="-100423" t="-316129" r="-100634" b="-93548"/>
                          </a:stretch>
                        </a:blipFill>
                      </a:tcPr>
                    </a:tc>
                    <a:tc>
                      <a:txBody>
                        <a:bodyPr/>
                        <a:lstStyle/>
                        <a:p>
                          <a:endParaRPr lang="zh-CN"/>
                        </a:p>
                      </a:txBody>
                      <a:tcPr marL="68580" marR="68580" marT="0" marB="0">
                        <a:blipFill>
                          <a:blip r:embed="rId16"/>
                          <a:stretch>
                            <a:fillRect l="-200000" t="-316129" r="-422" b="-93548"/>
                          </a:stretch>
                        </a:blipFill>
                      </a:tcPr>
                    </a:tc>
                    <a:extLst>
                      <a:ext uri="{0D108BD9-81ED-4DB2-BD59-A6C34878D82A}">
                        <a16:rowId xmlns:a16="http://schemas.microsoft.com/office/drawing/2014/main" val="3293363807"/>
                      </a:ext>
                    </a:extLst>
                  </a:tr>
                  <a:tr h="853440">
                    <a:tc>
                      <a:txBody>
                        <a:bodyPr/>
                        <a:lstStyle/>
                        <a:p>
                          <a:endParaRPr lang="zh-CN"/>
                        </a:p>
                      </a:txBody>
                      <a:tcPr marL="68580" marR="68580" marT="0" marB="0">
                        <a:blipFill>
                          <a:blip r:embed="rId16"/>
                          <a:stretch>
                            <a:fillRect l="-211" t="-460714" r="-200211" b="-3571"/>
                          </a:stretch>
                        </a:blipFill>
                      </a:tcPr>
                    </a:tc>
                    <a:tc gridSpan="2">
                      <a:txBody>
                        <a:bodyPr/>
                        <a:lstStyle/>
                        <a:p>
                          <a:pPr algn="l">
                            <a:spcAft>
                              <a:spcPts val="0"/>
                            </a:spcAft>
                          </a:pPr>
                          <a:r>
                            <a:rPr lang="zh-CN"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0" marR="0" marT="0" marB="0" anchor="ctr"/>
                    </a:tc>
                    <a:tc hMerge="1">
                      <a:txBody>
                        <a:bodyPr/>
                        <a:lstStyle/>
                        <a:p>
                          <a:endParaRPr lang="zh-CN" altLang="en-US"/>
                        </a:p>
                      </a:txBody>
                      <a:tcPr/>
                    </a:tc>
                    <a:extLst>
                      <a:ext uri="{0D108BD9-81ED-4DB2-BD59-A6C34878D82A}">
                        <a16:rowId xmlns:a16="http://schemas.microsoft.com/office/drawing/2014/main" val="2213399088"/>
                      </a:ext>
                    </a:extLst>
                  </a:tr>
                </a:tbl>
              </a:graphicData>
            </a:graphic>
          </p:graphicFrame>
        </mc:Fallback>
      </mc:AlternateContent>
    </p:spTree>
    <p:extLst>
      <p:ext uri="{BB962C8B-B14F-4D97-AF65-F5344CB8AC3E}">
        <p14:creationId xmlns:p14="http://schemas.microsoft.com/office/powerpoint/2010/main" val="214605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4"/>
                                        </p:tgtEl>
                                      </p:cBhvr>
                                    </p:animEffect>
                                    <p:set>
                                      <p:cBhvr>
                                        <p:cTn id="64" dur="1" fill="hold">
                                          <p:stCondLst>
                                            <p:cond delay="499"/>
                                          </p:stCondLst>
                                        </p:cTn>
                                        <p:tgtEl>
                                          <p:spTgt spid="1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xit" presetSubtype="0" fill="hold" grpId="1" nodeType="withEffect">
                                  <p:stCondLst>
                                    <p:cond delay="0"/>
                                  </p:stCondLst>
                                  <p:childTnLst>
                                    <p:animEffect transition="out" filter="fade">
                                      <p:cBhvr>
                                        <p:cTn id="80" dur="500"/>
                                        <p:tgtEl>
                                          <p:spTgt spid="15"/>
                                        </p:tgtEl>
                                      </p:cBhvr>
                                    </p:animEffect>
                                    <p:set>
                                      <p:cBhvr>
                                        <p:cTn id="81" dur="1" fill="hold">
                                          <p:stCondLst>
                                            <p:cond delay="499"/>
                                          </p:stCondLst>
                                        </p:cTn>
                                        <p:tgtEl>
                                          <p:spTgt spid="1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F258-FBDF-4B27-9629-7EDE5A44E595}"/>
              </a:ext>
            </a:extLst>
          </p:cNvPr>
          <p:cNvSpPr>
            <a:spLocks noGrp="1"/>
          </p:cNvSpPr>
          <p:nvPr>
            <p:ph type="title"/>
          </p:nvPr>
        </p:nvSpPr>
        <p:spPr/>
        <p:txBody>
          <a:bodyPr rtlCol="0"/>
          <a:lstStyle/>
          <a:p>
            <a:r>
              <a:rPr lang="en-US" altLang="zh-CN" dirty="0"/>
              <a:t>Solution 2</a:t>
            </a:r>
            <a:endParaRPr lang="zh-CN" altLang="en-US" b="1" dirty="0">
              <a:latin typeface="Microsoft YaHei UI" panose="020B0503020204020204" pitchFamily="34" charset="-122"/>
              <a:ea typeface="Microsoft YaHei UI" panose="020B0503020204020204" pitchFamily="34" charset="-122"/>
            </a:endParaRPr>
          </a:p>
        </p:txBody>
      </p:sp>
      <p:sp>
        <p:nvSpPr>
          <p:cNvPr id="6" name="矩形 5">
            <a:extLst>
              <a:ext uri="{FF2B5EF4-FFF2-40B4-BE49-F238E27FC236}">
                <a16:creationId xmlns:a16="http://schemas.microsoft.com/office/drawing/2014/main" id="{FE0514B2-29A7-4FE2-956C-3C538805159D}"/>
              </a:ext>
            </a:extLst>
          </p:cNvPr>
          <p:cNvSpPr/>
          <p:nvPr/>
        </p:nvSpPr>
        <p:spPr>
          <a:xfrm>
            <a:off x="1371600" y="1623003"/>
            <a:ext cx="3949223"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Linear partial differential equation</a:t>
            </a:r>
            <a:endParaRPr lang="zh-CN" altLang="en-US" dirty="0"/>
          </a:p>
        </p:txBody>
      </p:sp>
      <p:sp>
        <p:nvSpPr>
          <p:cNvPr id="8" name="矩形 7">
            <a:extLst>
              <a:ext uri="{FF2B5EF4-FFF2-40B4-BE49-F238E27FC236}">
                <a16:creationId xmlns:a16="http://schemas.microsoft.com/office/drawing/2014/main" id="{9A060041-F7E9-4C27-9F5D-C63A5DA0A319}"/>
              </a:ext>
            </a:extLst>
          </p:cNvPr>
          <p:cNvSpPr/>
          <p:nvPr/>
        </p:nvSpPr>
        <p:spPr>
          <a:xfrm>
            <a:off x="1371600" y="2078696"/>
            <a:ext cx="6215419"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Solution: the linear combination of the basic solutions</a:t>
            </a:r>
            <a:endParaRPr lang="zh-CN" altLang="en-US" dirty="0"/>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8012CC21-D00F-4BEB-B4D4-28293E149B58}"/>
                  </a:ext>
                </a:extLst>
              </p:cNvPr>
              <p:cNvSpPr/>
              <p:nvPr/>
            </p:nvSpPr>
            <p:spPr>
              <a:xfrm>
                <a:off x="865735" y="2534389"/>
                <a:ext cx="11159778" cy="63434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06000"/>
                  </a:lnSpc>
                  <a:spcAft>
                    <a:spcPts val="80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DengXian" panose="02010600030101010101" pitchFamily="2" charset="-122"/>
                          <a:cs typeface="Times New Roman" panose="02020603050405020304" pitchFamily="18" charset="0"/>
                        </a:rPr>
                        <m:t>𝜓</m:t>
                      </m:r>
                      <m:r>
                        <a:rPr lang="en-US" altLang="zh-CN">
                          <a:latin typeface="Cambria Math" panose="02040503050406030204" pitchFamily="18" charset="0"/>
                          <a:ea typeface="DengXian" panose="02010600030101010101" pitchFamily="2" charset="-122"/>
                          <a:cs typeface="Times New Roman" panose="02020603050405020304" pitchFamily="18" charset="0"/>
                        </a:rPr>
                        <m:t>=</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DengXian" panose="02010600030101010101" pitchFamily="2" charset="-122"/>
                                  <a:cs typeface="Times New Roman" panose="02020603050405020304" pitchFamily="18" charset="0"/>
                                </a:rPr>
                                <m:t>𝐴</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1</m:t>
                              </m:r>
                            </m:sub>
                          </m:sSub>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𝑒</m:t>
                              </m:r>
                            </m:e>
                            <m:sup>
                              <m:rad>
                                <m:radPr>
                                  <m:degHide m:val="o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1</m:t>
                                      </m:r>
                                    </m:sub>
                                  </m:sSub>
                                </m:e>
                              </m:rad>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sup>
                          </m:sSup>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1</m:t>
                              </m:r>
                            </m:sub>
                          </m:sSub>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1</m:t>
                                      </m:r>
                                    </m:sub>
                                  </m:sSub>
                                </m:e>
                              </m:rad>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sup>
                          </m:sSup>
                          <m:r>
                            <a:rPr lang="en-US" altLang="zh-CN">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DengXian" panose="02010600030101010101" pitchFamily="2" charset="-122"/>
                                  <a:cs typeface="Times New Roman" panose="02020603050405020304" pitchFamily="18" charset="0"/>
                                </a:rPr>
                                <m:t>𝐶</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𝐷</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1</m:t>
                              </m:r>
                            </m:sub>
                          </m:sSub>
                        </m:e>
                      </m:d>
                      <m:r>
                        <a:rPr lang="zh-CN" altLang="en-US" i="1">
                          <a:latin typeface="Cambria Math" panose="02040503050406030204" pitchFamily="18" charset="0"/>
                          <a:ea typeface="ＭＳ 明朝" panose="02020609040205080304" pitchFamily="17" charset="-128"/>
                          <a:cs typeface="ＭＳ 明朝" panose="02020609040205080304" pitchFamily="17" charset="-128"/>
                        </a:rPr>
                        <m:t>∗</m:t>
                      </m:r>
                      <m:d>
                        <m:d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DengXian" panose="02010600030101010101" pitchFamily="2" charset="-122"/>
                                  <a:cs typeface="Times New Roman" panose="02020603050405020304" pitchFamily="18" charset="0"/>
                                </a:rPr>
                                <m:t>𝐴</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2</m:t>
                              </m:r>
                            </m:sub>
                          </m:sSub>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𝑒</m:t>
                              </m:r>
                            </m:e>
                            <m:sup>
                              <m:rad>
                                <m:radPr>
                                  <m:degHide m:val="o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2</m:t>
                                      </m:r>
                                    </m:sub>
                                  </m:sSub>
                                </m:e>
                              </m:rad>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sup>
                          </m:sSup>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𝐵</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2</m:t>
                              </m:r>
                            </m:sub>
                          </m:sSub>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𝑒</m:t>
                              </m:r>
                            </m:e>
                            <m: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2</m:t>
                                      </m:r>
                                    </m:sub>
                                  </m:sSub>
                                </m:e>
                              </m:rad>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sup>
                          </m:sSup>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DengXian" panose="02010600030101010101" pitchFamily="2" charset="-122"/>
                                  <a:cs typeface="Times New Roman" panose="02020603050405020304" pitchFamily="18" charset="0"/>
                                </a:rPr>
                                <m:t>𝐶</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𝐷</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2</m:t>
                              </m:r>
                            </m:sub>
                          </m:sSub>
                        </m:e>
                      </m:d>
                      <m:r>
                        <a:rPr lang="zh-CN" altLang="en-US" i="1">
                          <a:latin typeface="Cambria Math" panose="02040503050406030204" pitchFamily="18" charset="0"/>
                          <a:ea typeface="ＭＳ 明朝" panose="02020609040205080304" pitchFamily="17" charset="-128"/>
                          <a:cs typeface="ＭＳ 明朝" panose="02020609040205080304" pitchFamily="17" charset="-128"/>
                        </a:rPr>
                        <m:t>∗</m:t>
                      </m:r>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DengXian" panose="02010600030101010101" pitchFamily="2" charset="-122"/>
                              <a:cs typeface="Times New Roman" panose="02020603050405020304" pitchFamily="18" charset="0"/>
                            </a:rPr>
                            <m:t>𝐴</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𝑐𝑜𝑠</m:t>
                      </m:r>
                      <m:rad>
                        <m:radPr>
                          <m:degHide m:val="on"/>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𝜆</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3</m:t>
                              </m:r>
                            </m:sub>
                          </m:sSub>
                        </m:e>
                      </m:rad>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DengXian" panose="02010600030101010101" pitchFamily="2" charset="-122"/>
                              <a:cs typeface="Times New Roman" panose="02020603050405020304" pitchFamily="18" charset="0"/>
                            </a:rPr>
                            <m:t>𝐶</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r>
                        <a:rPr lang="en-US" altLang="zh-CN">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𝐷</m:t>
                          </m:r>
                        </m:e>
                        <m:sub>
                          <m:r>
                            <a:rPr lang="en-US" altLang="zh-CN">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zh-CN">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zh-CN" altLang="zh-CN" sz="1200" dirty="0">
                  <a:effectLst/>
                  <a:latin typeface="游明朝" panose="02020400000000000000" pitchFamily="18" charset="-128"/>
                  <a:ea typeface="游明朝" panose="02020400000000000000" pitchFamily="18" charset="-128"/>
                  <a:cs typeface="Times New Roman" panose="02020603050405020304" pitchFamily="18" charset="0"/>
                </a:endParaRPr>
              </a:p>
            </p:txBody>
          </p:sp>
        </mc:Choice>
        <mc:Fallback>
          <p:sp>
            <p:nvSpPr>
              <p:cNvPr id="9" name="矩形 8">
                <a:extLst>
                  <a:ext uri="{FF2B5EF4-FFF2-40B4-BE49-F238E27FC236}">
                    <a16:creationId xmlns:a16="http://schemas.microsoft.com/office/drawing/2014/main" id="{8012CC21-D00F-4BEB-B4D4-28293E149B58}"/>
                  </a:ext>
                </a:extLst>
              </p:cNvPr>
              <p:cNvSpPr>
                <a:spLocks noRot="1" noChangeAspect="1" noMove="1" noResize="1" noEditPoints="1" noAdjustHandles="1" noChangeArrowheads="1" noChangeShapeType="1" noTextEdit="1"/>
              </p:cNvSpPr>
              <p:nvPr/>
            </p:nvSpPr>
            <p:spPr>
              <a:xfrm>
                <a:off x="865735" y="2534389"/>
                <a:ext cx="11159778" cy="634341"/>
              </a:xfrm>
              <a:prstGeom prst="rect">
                <a:avLst/>
              </a:prstGeom>
              <a:blipFill>
                <a:blip r:embed="rId3"/>
                <a:stretch>
                  <a:fillRect/>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305CAF70-26A4-434E-8F73-B684733F32A3}"/>
              </a:ext>
            </a:extLst>
          </p:cNvPr>
          <p:cNvGrpSpPr/>
          <p:nvPr/>
        </p:nvGrpSpPr>
        <p:grpSpPr>
          <a:xfrm>
            <a:off x="1016434" y="3255091"/>
            <a:ext cx="6570585" cy="3224257"/>
            <a:chOff x="0" y="0"/>
            <a:chExt cx="8783021" cy="4386205"/>
          </a:xfrm>
        </p:grpSpPr>
        <p:pic>
          <p:nvPicPr>
            <p:cNvPr id="11" name="图片 10">
              <a:extLst>
                <a:ext uri="{FF2B5EF4-FFF2-40B4-BE49-F238E27FC236}">
                  <a16:creationId xmlns:a16="http://schemas.microsoft.com/office/drawing/2014/main" id="{E71646ED-DC5D-4FC3-9AEB-C4704FA5D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18" y="53105"/>
              <a:ext cx="2175438" cy="2143633"/>
            </a:xfrm>
            <a:prstGeom prst="rect">
              <a:avLst/>
            </a:prstGeom>
          </p:spPr>
        </p:pic>
        <p:pic>
          <p:nvPicPr>
            <p:cNvPr id="12" name="图片 11">
              <a:extLst>
                <a:ext uri="{FF2B5EF4-FFF2-40B4-BE49-F238E27FC236}">
                  <a16:creationId xmlns:a16="http://schemas.microsoft.com/office/drawing/2014/main" id="{D2F395FE-F369-4A01-A591-09779EE8D0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8256" y="16623"/>
              <a:ext cx="2186453" cy="2180115"/>
            </a:xfrm>
            <a:prstGeom prst="rect">
              <a:avLst/>
            </a:prstGeom>
          </p:spPr>
        </p:pic>
        <p:pic>
          <p:nvPicPr>
            <p:cNvPr id="13" name="图片 12">
              <a:extLst>
                <a:ext uri="{FF2B5EF4-FFF2-40B4-BE49-F238E27FC236}">
                  <a16:creationId xmlns:a16="http://schemas.microsoft.com/office/drawing/2014/main" id="{63DFE794-77A5-4E04-8AC3-DCFA2E7E9D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0975" y="16623"/>
              <a:ext cx="2219172" cy="2174915"/>
            </a:xfrm>
            <a:prstGeom prst="rect">
              <a:avLst/>
            </a:prstGeom>
          </p:spPr>
        </p:pic>
        <p:pic>
          <p:nvPicPr>
            <p:cNvPr id="14" name="图片 13">
              <a:extLst>
                <a:ext uri="{FF2B5EF4-FFF2-40B4-BE49-F238E27FC236}">
                  <a16:creationId xmlns:a16="http://schemas.microsoft.com/office/drawing/2014/main" id="{DA48A5F1-3705-4905-9BBD-E00196802B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6797" y="0"/>
              <a:ext cx="2356224" cy="2243575"/>
            </a:xfrm>
            <a:prstGeom prst="rect">
              <a:avLst/>
            </a:prstGeom>
          </p:spPr>
        </p:pic>
        <p:pic>
          <p:nvPicPr>
            <p:cNvPr id="15" name="图片 14">
              <a:extLst>
                <a:ext uri="{FF2B5EF4-FFF2-40B4-BE49-F238E27FC236}">
                  <a16:creationId xmlns:a16="http://schemas.microsoft.com/office/drawing/2014/main" id="{9900902C-E799-41E6-BE96-6DD053FCFF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2191538"/>
              <a:ext cx="2201075" cy="2194667"/>
            </a:xfrm>
            <a:prstGeom prst="rect">
              <a:avLst/>
            </a:prstGeom>
          </p:spPr>
        </p:pic>
        <p:pic>
          <p:nvPicPr>
            <p:cNvPr id="16" name="图片 15">
              <a:extLst>
                <a:ext uri="{FF2B5EF4-FFF2-40B4-BE49-F238E27FC236}">
                  <a16:creationId xmlns:a16="http://schemas.microsoft.com/office/drawing/2014/main" id="{BF0F6622-6ED3-4978-B7B7-818FD197981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01074" y="2228020"/>
              <a:ext cx="2218311" cy="2158185"/>
            </a:xfrm>
            <a:prstGeom prst="rect">
              <a:avLst/>
            </a:prstGeom>
          </p:spPr>
        </p:pic>
        <p:pic>
          <p:nvPicPr>
            <p:cNvPr id="17" name="图片 16">
              <a:extLst>
                <a:ext uri="{FF2B5EF4-FFF2-40B4-BE49-F238E27FC236}">
                  <a16:creationId xmlns:a16="http://schemas.microsoft.com/office/drawing/2014/main" id="{38759D0B-35D9-49CF-9B76-8F60747898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17313" y="2201915"/>
              <a:ext cx="2211556" cy="2173912"/>
            </a:xfrm>
            <a:prstGeom prst="rect">
              <a:avLst/>
            </a:prstGeom>
          </p:spPr>
        </p:pic>
        <p:pic>
          <p:nvPicPr>
            <p:cNvPr id="18" name="图片 17">
              <a:extLst>
                <a:ext uri="{FF2B5EF4-FFF2-40B4-BE49-F238E27FC236}">
                  <a16:creationId xmlns:a16="http://schemas.microsoft.com/office/drawing/2014/main" id="{6F053C6C-7A97-4D58-8D15-DA6D1A089A0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04077" y="2268356"/>
              <a:ext cx="2041030" cy="2041030"/>
            </a:xfrm>
            <a:prstGeom prst="rect">
              <a:avLst/>
            </a:prstGeom>
          </p:spPr>
        </p:pic>
      </p:grpSp>
      <p:pic>
        <p:nvPicPr>
          <p:cNvPr id="20" name="图片 19">
            <a:extLst>
              <a:ext uri="{FF2B5EF4-FFF2-40B4-BE49-F238E27FC236}">
                <a16:creationId xmlns:a16="http://schemas.microsoft.com/office/drawing/2014/main" id="{249FE5AC-1373-484B-91A2-C83BE873F77D}"/>
              </a:ext>
            </a:extLst>
          </p:cNvPr>
          <p:cNvPicPr>
            <a:picLocks noChangeAspect="1"/>
          </p:cNvPicPr>
          <p:nvPr/>
        </p:nvPicPr>
        <p:blipFill rotWithShape="1">
          <a:blip r:embed="rId12"/>
          <a:srcRect l="16687" t="22212" r="8814" b="14505"/>
          <a:stretch/>
        </p:blipFill>
        <p:spPr>
          <a:xfrm>
            <a:off x="8003142" y="2984075"/>
            <a:ext cx="2745143" cy="1748944"/>
          </a:xfrm>
          <a:prstGeom prst="rect">
            <a:avLst/>
          </a:prstGeom>
          <a:ln>
            <a:noFill/>
          </a:ln>
          <a:effectLst>
            <a:softEdge rad="112500"/>
          </a:effectLst>
        </p:spPr>
      </p:pic>
      <p:pic>
        <p:nvPicPr>
          <p:cNvPr id="22" name="图片 21">
            <a:extLst>
              <a:ext uri="{FF2B5EF4-FFF2-40B4-BE49-F238E27FC236}">
                <a16:creationId xmlns:a16="http://schemas.microsoft.com/office/drawing/2014/main" id="{6171F672-780C-4F93-B9CD-63DEA4DF40D8}"/>
              </a:ext>
            </a:extLst>
          </p:cNvPr>
          <p:cNvPicPr>
            <a:picLocks noChangeAspect="1"/>
          </p:cNvPicPr>
          <p:nvPr/>
        </p:nvPicPr>
        <p:blipFill rotWithShape="1">
          <a:blip r:embed="rId13"/>
          <a:srcRect l="18968" t="19350" r="9031" b="25682"/>
          <a:stretch/>
        </p:blipFill>
        <p:spPr>
          <a:xfrm>
            <a:off x="8014890" y="4981946"/>
            <a:ext cx="2858461" cy="1636701"/>
          </a:xfrm>
          <a:prstGeom prst="rect">
            <a:avLst/>
          </a:prstGeom>
          <a:ln>
            <a:noFill/>
          </a:ln>
          <a:effectLst>
            <a:softEdge rad="112500"/>
          </a:effectLst>
        </p:spPr>
      </p:pic>
    </p:spTree>
    <p:extLst>
      <p:ext uri="{BB962C8B-B14F-4D97-AF65-F5344CB8AC3E}">
        <p14:creationId xmlns:p14="http://schemas.microsoft.com/office/powerpoint/2010/main" val="372446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BDF258-FBDF-4B27-9629-7EDE5A44E595}"/>
              </a:ext>
            </a:extLst>
          </p:cNvPr>
          <p:cNvSpPr>
            <a:spLocks noGrp="1"/>
          </p:cNvSpPr>
          <p:nvPr>
            <p:ph type="title"/>
          </p:nvPr>
        </p:nvSpPr>
        <p:spPr/>
        <p:txBody>
          <a:bodyPr rtlCol="0"/>
          <a:lstStyle/>
          <a:p>
            <a:pPr rtl="0"/>
            <a:r>
              <a:rPr lang="en-US" altLang="zh-CN" b="1" dirty="0">
                <a:latin typeface="Microsoft YaHei UI" panose="020B0503020204020204" pitchFamily="34" charset="-122"/>
                <a:ea typeface="Microsoft YaHei UI" panose="020B0503020204020204" pitchFamily="34" charset="-122"/>
              </a:rPr>
              <a:t>Solution 1 &amp; 2</a:t>
            </a:r>
            <a:endParaRPr lang="zh-CN" altLang="en-US" b="1"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211F2111-CF7E-4C01-BCD9-716301382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671474"/>
            <a:ext cx="1767328" cy="1617292"/>
          </a:xfrm>
          <a:prstGeom prst="rect">
            <a:avLst/>
          </a:prstGeom>
          <a:ln>
            <a:noFill/>
          </a:ln>
          <a:effectLst>
            <a:softEdge rad="112500"/>
          </a:effectLst>
        </p:spPr>
      </p:pic>
      <p:pic>
        <p:nvPicPr>
          <p:cNvPr id="7" name="图片 6">
            <a:extLst>
              <a:ext uri="{FF2B5EF4-FFF2-40B4-BE49-F238E27FC236}">
                <a16:creationId xmlns:a16="http://schemas.microsoft.com/office/drawing/2014/main" id="{FBADB32C-D8E7-48C9-A670-9BCD9ADEDB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1" y="1677403"/>
            <a:ext cx="1692268" cy="1611363"/>
          </a:xfrm>
          <a:prstGeom prst="rect">
            <a:avLst/>
          </a:prstGeom>
          <a:ln>
            <a:noFill/>
          </a:ln>
          <a:effectLst>
            <a:softEdge rad="112500"/>
          </a:effectLst>
        </p:spPr>
      </p:pic>
      <p:sp>
        <p:nvSpPr>
          <p:cNvPr id="8" name="箭头: 右 7">
            <a:extLst>
              <a:ext uri="{FF2B5EF4-FFF2-40B4-BE49-F238E27FC236}">
                <a16:creationId xmlns:a16="http://schemas.microsoft.com/office/drawing/2014/main" id="{08236FB5-BEBD-410F-866D-A20A67EED184}"/>
              </a:ext>
            </a:extLst>
          </p:cNvPr>
          <p:cNvSpPr/>
          <p:nvPr/>
        </p:nvSpPr>
        <p:spPr>
          <a:xfrm>
            <a:off x="3246434" y="2019078"/>
            <a:ext cx="2743200" cy="461042"/>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4D9C06E-12DC-4D47-8BFA-BEA7AE95C8DE}"/>
              </a:ext>
            </a:extLst>
          </p:cNvPr>
          <p:cNvSpPr/>
          <p:nvPr/>
        </p:nvSpPr>
        <p:spPr>
          <a:xfrm>
            <a:off x="3570311" y="2480120"/>
            <a:ext cx="2095445" cy="369332"/>
          </a:xfrm>
          <a:prstGeom prst="rect">
            <a:avLst/>
          </a:prstGeom>
        </p:spPr>
        <p:txBody>
          <a:bodyPr wrap="none">
            <a:spAutoFit/>
          </a:bodyPr>
          <a:lstStyle/>
          <a:p>
            <a:r>
              <a:rPr lang="en-US" altLang="zh-CN" dirty="0"/>
              <a:t>broaden the range</a:t>
            </a:r>
            <a:endParaRPr lang="zh-CN" altLang="en-US" dirty="0"/>
          </a:p>
        </p:txBody>
      </p:sp>
      <p:pic>
        <p:nvPicPr>
          <p:cNvPr id="10" name="图片 9">
            <a:extLst>
              <a:ext uri="{FF2B5EF4-FFF2-40B4-BE49-F238E27FC236}">
                <a16:creationId xmlns:a16="http://schemas.microsoft.com/office/drawing/2014/main" id="{C9A55A07-8AA1-4D27-BB5C-0774D8BDB2E8}"/>
              </a:ext>
            </a:extLst>
          </p:cNvPr>
          <p:cNvPicPr>
            <a:picLocks noChangeAspect="1"/>
          </p:cNvPicPr>
          <p:nvPr/>
        </p:nvPicPr>
        <p:blipFill rotWithShape="1">
          <a:blip r:embed="rId5"/>
          <a:srcRect l="12865"/>
          <a:stretch/>
        </p:blipFill>
        <p:spPr>
          <a:xfrm rot="10800000">
            <a:off x="6269141" y="4910262"/>
            <a:ext cx="1573446" cy="1540650"/>
          </a:xfrm>
          <a:prstGeom prst="rect">
            <a:avLst/>
          </a:prstGeom>
        </p:spPr>
      </p:pic>
      <p:sp>
        <p:nvSpPr>
          <p:cNvPr id="11" name="箭头: 右 10">
            <a:extLst>
              <a:ext uri="{FF2B5EF4-FFF2-40B4-BE49-F238E27FC236}">
                <a16:creationId xmlns:a16="http://schemas.microsoft.com/office/drawing/2014/main" id="{046175FC-BB06-4C97-A04B-086EA5C4CAC9}"/>
              </a:ext>
            </a:extLst>
          </p:cNvPr>
          <p:cNvSpPr/>
          <p:nvPr/>
        </p:nvSpPr>
        <p:spPr>
          <a:xfrm rot="5400000">
            <a:off x="6285537" y="3867236"/>
            <a:ext cx="1540651" cy="461042"/>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E9756A6-85E8-4A92-9832-DACF46FD2774}"/>
              </a:ext>
            </a:extLst>
          </p:cNvPr>
          <p:cNvSpPr/>
          <p:nvPr/>
        </p:nvSpPr>
        <p:spPr>
          <a:xfrm>
            <a:off x="7286384" y="3790081"/>
            <a:ext cx="2069797" cy="369332"/>
          </a:xfrm>
          <a:prstGeom prst="rect">
            <a:avLst/>
          </a:prstGeom>
        </p:spPr>
        <p:txBody>
          <a:bodyPr wrap="none">
            <a:spAutoFit/>
          </a:bodyPr>
          <a:lstStyle/>
          <a:p>
            <a:r>
              <a:rPr lang="en-US" altLang="zh-CN" dirty="0"/>
              <a:t>used as initial field</a:t>
            </a:r>
            <a:endParaRPr lang="zh-CN" altLang="en-US" dirty="0"/>
          </a:p>
        </p:txBody>
      </p:sp>
      <p:sp>
        <p:nvSpPr>
          <p:cNvPr id="15" name="矩形 14">
            <a:extLst>
              <a:ext uri="{FF2B5EF4-FFF2-40B4-BE49-F238E27FC236}">
                <a16:creationId xmlns:a16="http://schemas.microsoft.com/office/drawing/2014/main" id="{B924FBA5-6AE3-4365-8A15-62B8C1ABD116}"/>
              </a:ext>
            </a:extLst>
          </p:cNvPr>
          <p:cNvSpPr/>
          <p:nvPr/>
        </p:nvSpPr>
        <p:spPr>
          <a:xfrm>
            <a:off x="1562748" y="3327431"/>
            <a:ext cx="1309974"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Solution 2</a:t>
            </a:r>
            <a:endParaRPr lang="zh-CN" altLang="en-US" dirty="0"/>
          </a:p>
        </p:txBody>
      </p:sp>
      <p:sp>
        <p:nvSpPr>
          <p:cNvPr id="16" name="矩形 15">
            <a:extLst>
              <a:ext uri="{FF2B5EF4-FFF2-40B4-BE49-F238E27FC236}">
                <a16:creationId xmlns:a16="http://schemas.microsoft.com/office/drawing/2014/main" id="{2A62365A-07B3-41D0-8B10-73FA54B87F8F}"/>
              </a:ext>
            </a:extLst>
          </p:cNvPr>
          <p:cNvSpPr/>
          <p:nvPr/>
        </p:nvSpPr>
        <p:spPr>
          <a:xfrm>
            <a:off x="8123632" y="4910262"/>
            <a:ext cx="1309974" cy="369332"/>
          </a:xfrm>
          <a:prstGeom prst="rect">
            <a:avLst/>
          </a:prstGeom>
        </p:spPr>
        <p:txBody>
          <a:bodyPr wrap="none">
            <a:spAutoFit/>
          </a:bodyPr>
          <a:lstStyle/>
          <a:p>
            <a:r>
              <a:rPr lang="en-US" altLang="zh-CN" dirty="0">
                <a:solidFill>
                  <a:srgbClr val="1F497D"/>
                </a:solidFill>
                <a:latin typeface="Microsoft YaHei UI" panose="020B0503020204020204" pitchFamily="34" charset="-122"/>
                <a:ea typeface="Microsoft YaHei UI" panose="020B0503020204020204" pitchFamily="34" charset="-122"/>
              </a:rPr>
              <a:t>Solution 1</a:t>
            </a:r>
            <a:endParaRPr lang="zh-CN" altLang="en-US" dirty="0"/>
          </a:p>
        </p:txBody>
      </p:sp>
    </p:spTree>
    <p:extLst>
      <p:ext uri="{BB962C8B-B14F-4D97-AF65-F5344CB8AC3E}">
        <p14:creationId xmlns:p14="http://schemas.microsoft.com/office/powerpoint/2010/main" val="397636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p:bldP spid="16" grpId="0"/>
    </p:bldLst>
  </p:timing>
</p:sld>
</file>

<file path=ppt/theme/theme1.xml><?xml version="1.0" encoding="utf-8"?>
<a:theme xmlns:a="http://schemas.openxmlformats.org/drawingml/2006/main" name="裁剪">
  <a:themeElements>
    <a:clrScheme name="Custom 27">
      <a:dk1>
        <a:sysClr val="windowText" lastClr="000000"/>
      </a:dk1>
      <a:lt1>
        <a:sysClr val="window" lastClr="FFFFFF"/>
      </a:lt1>
      <a:dk2>
        <a:srgbClr val="1F497D"/>
      </a:dk2>
      <a:lt2>
        <a:srgbClr val="EEECE1"/>
      </a:lt2>
      <a:accent1>
        <a:srgbClr val="4F81BD"/>
      </a:accent1>
      <a:accent2>
        <a:srgbClr val="C0504D"/>
      </a:accent2>
      <a:accent3>
        <a:srgbClr val="76923C"/>
      </a:accent3>
      <a:accent4>
        <a:srgbClr val="8064A2"/>
      </a:accent4>
      <a:accent5>
        <a:srgbClr val="4BACC6"/>
      </a:accent5>
      <a:accent6>
        <a:srgbClr val="F79646"/>
      </a:accent6>
      <a:hlink>
        <a:srgbClr val="0000FF"/>
      </a:hlink>
      <a:folHlink>
        <a:srgbClr val="800080"/>
      </a:folHlink>
    </a:clrScheme>
    <a:fontScheme name="Custom 9">
      <a:majorFont>
        <a:latin typeface="Impact"/>
        <a:ea typeface=""/>
        <a:cs typeface=""/>
      </a:majorFont>
      <a:minorFont>
        <a:latin typeface="Arial"/>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Office_30307728_TF22874644" id="{EC3485FD-6291-4553-BBF6-17BC03AE43CA}" vid="{DD2EDBD2-372B-4E4C-9B5B-C8A12B7C302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385ACAB-C996-4B2F-9E78-9D032D37D8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C31DB6-321D-4487-B0E2-6DD8623328A9}">
  <ds:schemaRefs>
    <ds:schemaRef ds:uri="http://schemas.microsoft.com/sharepoint/v3/contenttype/forms"/>
  </ds:schemaRefs>
</ds:datastoreItem>
</file>

<file path=customXml/itemProps3.xml><?xml version="1.0" encoding="utf-8"?>
<ds:datastoreItem xmlns:ds="http://schemas.openxmlformats.org/officeDocument/2006/customXml" ds:itemID="{B58E1E7B-2E87-4FF3-8F3F-2C35BCD32914}">
  <ds:schemaRefs>
    <ds:schemaRef ds:uri="http://schemas.openxmlformats.org/package/2006/metadata/core-properties"/>
    <ds:schemaRef ds:uri="6dc4bcd6-49db-4c07-9060-8acfc67cef9f"/>
    <ds:schemaRef ds:uri="http://www.w3.org/XML/1998/namespace"/>
    <ds:schemaRef ds:uri="http://schemas.microsoft.com/office/infopath/2007/PartnerControls"/>
    <ds:schemaRef ds:uri="http://purl.org/dc/terms/"/>
    <ds:schemaRef ds:uri="fb0879af-3eba-417a-a55a-ffe6dcd6ca77"/>
    <ds:schemaRef ds:uri="http://schemas.microsoft.com/office/2006/documentManagement/types"/>
    <ds:schemaRef ds:uri="http://schemas.microsoft.com/sharepoint/v3"/>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收藏卡</Template>
  <TotalTime>0</TotalTime>
  <Words>1126</Words>
  <Application>Microsoft Office PowerPoint</Application>
  <PresentationFormat>宽屏</PresentationFormat>
  <Paragraphs>163</Paragraphs>
  <Slides>11</Slides>
  <Notes>11</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Microsoft YaHei UI</vt:lpstr>
      <vt:lpstr>Yu Mincho</vt:lpstr>
      <vt:lpstr>等线</vt:lpstr>
      <vt:lpstr>Arial</vt:lpstr>
      <vt:lpstr>Cambria Math</vt:lpstr>
      <vt:lpstr>Franklin Gothic Book</vt:lpstr>
      <vt:lpstr>裁剪</vt:lpstr>
      <vt:lpstr>Extracting Pages of Booklet from 3D Volume Data through Solving Laplace Equation </vt:lpstr>
      <vt:lpstr>Research Background</vt:lpstr>
      <vt:lpstr>Model from Capacitors</vt:lpstr>
      <vt:lpstr>Sampling (Interaction GUI)</vt:lpstr>
      <vt:lpstr>Knowledge about L.E.</vt:lpstr>
      <vt:lpstr>Solution 1</vt:lpstr>
      <vt:lpstr>Solution 2</vt:lpstr>
      <vt:lpstr>Solution 2</vt:lpstr>
      <vt:lpstr>Solution 1 &amp; 2</vt:lpstr>
      <vt:lpstr>Solution 3</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2019-12-09T05:33:38Z</dcterms:created>
  <dcterms:modified xsi:type="dcterms:W3CDTF">2019-12-10T00:35:47Z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